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82" r:id="rId3"/>
  </p:sldMasterIdLst>
  <p:notesMasterIdLst>
    <p:notesMasterId r:id="rId73"/>
  </p:notesMasterIdLst>
  <p:sldIdLst>
    <p:sldId id="256" r:id="rId4"/>
    <p:sldId id="257" r:id="rId5"/>
    <p:sldId id="260" r:id="rId6"/>
    <p:sldId id="261" r:id="rId7"/>
    <p:sldId id="262" r:id="rId8"/>
    <p:sldId id="263" r:id="rId9"/>
    <p:sldId id="264" r:id="rId10"/>
    <p:sldId id="294" r:id="rId11"/>
    <p:sldId id="1212" r:id="rId12"/>
    <p:sldId id="1213" r:id="rId13"/>
    <p:sldId id="1215" r:id="rId14"/>
    <p:sldId id="1214" r:id="rId15"/>
    <p:sldId id="1205" r:id="rId16"/>
    <p:sldId id="1208" r:id="rId17"/>
    <p:sldId id="1221" r:id="rId18"/>
    <p:sldId id="1218" r:id="rId19"/>
    <p:sldId id="1217" r:id="rId20"/>
    <p:sldId id="1206" r:id="rId21"/>
    <p:sldId id="1219" r:id="rId22"/>
    <p:sldId id="1207" r:id="rId23"/>
    <p:sldId id="1216" r:id="rId24"/>
    <p:sldId id="1210" r:id="rId25"/>
    <p:sldId id="1211" r:id="rId26"/>
    <p:sldId id="1220" r:id="rId27"/>
    <p:sldId id="2147474266" r:id="rId28"/>
    <p:sldId id="2147474268" r:id="rId29"/>
    <p:sldId id="2147474267" r:id="rId30"/>
    <p:sldId id="2147474269" r:id="rId31"/>
    <p:sldId id="2147474270" r:id="rId32"/>
    <p:sldId id="2147474271" r:id="rId33"/>
    <p:sldId id="2147474272" r:id="rId34"/>
    <p:sldId id="2147474273" r:id="rId35"/>
    <p:sldId id="2147474274" r:id="rId36"/>
    <p:sldId id="2147474275" r:id="rId37"/>
    <p:sldId id="2147474276" r:id="rId38"/>
    <p:sldId id="2147474277" r:id="rId39"/>
    <p:sldId id="2147474278" r:id="rId40"/>
    <p:sldId id="2147474279" r:id="rId41"/>
    <p:sldId id="2147474280" r:id="rId42"/>
    <p:sldId id="2147474281" r:id="rId43"/>
    <p:sldId id="2147474282" r:id="rId44"/>
    <p:sldId id="2147474283" r:id="rId45"/>
    <p:sldId id="2147474284" r:id="rId46"/>
    <p:sldId id="2147474285" r:id="rId47"/>
    <p:sldId id="2147474286" r:id="rId48"/>
    <p:sldId id="2147474287" r:id="rId49"/>
    <p:sldId id="2147474288" r:id="rId50"/>
    <p:sldId id="2147474289" r:id="rId51"/>
    <p:sldId id="2147474290" r:id="rId52"/>
    <p:sldId id="2147474291" r:id="rId53"/>
    <p:sldId id="2147474292" r:id="rId54"/>
    <p:sldId id="2147474293" r:id="rId55"/>
    <p:sldId id="2147474294" r:id="rId56"/>
    <p:sldId id="2147474295" r:id="rId57"/>
    <p:sldId id="2147474296" r:id="rId58"/>
    <p:sldId id="1223" r:id="rId59"/>
    <p:sldId id="1224" r:id="rId60"/>
    <p:sldId id="2147474255" r:id="rId61"/>
    <p:sldId id="2147474256" r:id="rId62"/>
    <p:sldId id="2147474258" r:id="rId63"/>
    <p:sldId id="2147474257" r:id="rId64"/>
    <p:sldId id="2147474259" r:id="rId65"/>
    <p:sldId id="2147474260" r:id="rId66"/>
    <p:sldId id="2147474261" r:id="rId67"/>
    <p:sldId id="287" r:id="rId68"/>
    <p:sldId id="288" r:id="rId69"/>
    <p:sldId id="2147474262" r:id="rId70"/>
    <p:sldId id="2147474263" r:id="rId71"/>
    <p:sldId id="2147474264" r:id="rId7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MMUNE" id="{B8A18097-DAA4-4B0E-B79B-D3651C887413}">
          <p14:sldIdLst>
            <p14:sldId id="256"/>
            <p14:sldId id="257"/>
            <p14:sldId id="260"/>
            <p14:sldId id="261"/>
            <p14:sldId id="262"/>
            <p14:sldId id="263"/>
            <p14:sldId id="264"/>
          </p14:sldIdLst>
        </p14:section>
        <p14:section name="HESSO" id="{13F8AAFD-08AF-46C2-B79B-2CCE832AC89F}">
          <p14:sldIdLst>
            <p14:sldId id="294"/>
            <p14:sldId id="1212"/>
            <p14:sldId id="1213"/>
            <p14:sldId id="1215"/>
            <p14:sldId id="1214"/>
            <p14:sldId id="1205"/>
            <p14:sldId id="1208"/>
            <p14:sldId id="1221"/>
            <p14:sldId id="1218"/>
            <p14:sldId id="1217"/>
            <p14:sldId id="1206"/>
            <p14:sldId id="1219"/>
            <p14:sldId id="1207"/>
            <p14:sldId id="1216"/>
            <p14:sldId id="1210"/>
            <p14:sldId id="1211"/>
            <p14:sldId id="1220"/>
          </p14:sldIdLst>
        </p14:section>
        <p14:section name="AVIS" id="{F7AEAF93-A5CF-4FA2-A8C9-9172F72A5632}">
          <p14:sldIdLst>
            <p14:sldId id="2147474266"/>
            <p14:sldId id="2147474268"/>
            <p14:sldId id="2147474267"/>
            <p14:sldId id="2147474269"/>
            <p14:sldId id="2147474270"/>
            <p14:sldId id="2147474271"/>
            <p14:sldId id="2147474272"/>
            <p14:sldId id="2147474273"/>
            <p14:sldId id="2147474274"/>
            <p14:sldId id="2147474275"/>
            <p14:sldId id="2147474276"/>
            <p14:sldId id="2147474277"/>
            <p14:sldId id="2147474278"/>
            <p14:sldId id="2147474279"/>
            <p14:sldId id="2147474280"/>
            <p14:sldId id="2147474281"/>
            <p14:sldId id="2147474282"/>
            <p14:sldId id="2147474283"/>
            <p14:sldId id="2147474284"/>
            <p14:sldId id="2147474285"/>
            <p14:sldId id="2147474286"/>
            <p14:sldId id="2147474287"/>
            <p14:sldId id="2147474288"/>
            <p14:sldId id="2147474289"/>
            <p14:sldId id="2147474290"/>
            <p14:sldId id="2147474291"/>
            <p14:sldId id="2147474292"/>
            <p14:sldId id="2147474293"/>
            <p14:sldId id="2147474294"/>
            <p14:sldId id="2147474295"/>
            <p14:sldId id="2147474296"/>
          </p14:sldIdLst>
        </p14:section>
        <p14:section name="GENEDIS" id="{4F8B9893-CA4B-4848-B7FD-D40B4DBFEE50}">
          <p14:sldIdLst>
            <p14:sldId id="1223"/>
            <p14:sldId id="1224"/>
            <p14:sldId id="2147474255"/>
            <p14:sldId id="2147474256"/>
            <p14:sldId id="2147474258"/>
            <p14:sldId id="2147474257"/>
            <p14:sldId id="2147474259"/>
            <p14:sldId id="2147474260"/>
            <p14:sldId id="2147474261"/>
            <p14:sldId id="287"/>
            <p14:sldId id="288"/>
            <p14:sldId id="2147474262"/>
            <p14:sldId id="2147474263"/>
            <p14:sldId id="2147474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2A7BAC-4E8B-498A-8560-4500DA28C0D3}" v="50" dt="2026-09-10T15:38:08.5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7" autoAdjust="0"/>
    <p:restoredTop sz="94660"/>
  </p:normalViewPr>
  <p:slideViewPr>
    <p:cSldViewPr snapToGrid="0">
      <p:cViewPr varScale="1">
        <p:scale>
          <a:sx n="105" d="100"/>
          <a:sy n="105" d="100"/>
        </p:scale>
        <p:origin x="54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78"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r-CH" noProof="0" dirty="0"/>
              <a:t>Gains</a:t>
            </a:r>
            <a:r>
              <a:rPr lang="fr-CH" baseline="0" noProof="0" dirty="0"/>
              <a:t> pour 10'000 kWh produit en fonction de l'autoconsommation</a:t>
            </a:r>
            <a:endParaRPr lang="fr-CH" noProof="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CH"/>
        </a:p>
      </c:txPr>
    </c:title>
    <c:autoTitleDeleted val="0"/>
    <c:plotArea>
      <c:layout/>
      <c:areaChart>
        <c:grouping val="stacked"/>
        <c:varyColors val="0"/>
        <c:ser>
          <c:idx val="0"/>
          <c:order val="0"/>
          <c:tx>
            <c:strRef>
              <c:f>Sheet1!$B$2</c:f>
              <c:strCache>
                <c:ptCount val="1"/>
                <c:pt idx="0">
                  <c:v>Injection</c:v>
                </c:pt>
              </c:strCache>
            </c:strRef>
          </c:tx>
          <c:spPr>
            <a:solidFill>
              <a:schemeClr val="accent1"/>
            </a:solidFill>
            <a:ln>
              <a:noFill/>
            </a:ln>
            <a:effectLst/>
          </c:spPr>
          <c:cat>
            <c:numRef>
              <c:f>Sheet1!$A$3:$A$23</c:f>
              <c:numCache>
                <c:formatCode>0%</c:formatCode>
                <c:ptCount val="21"/>
                <c:pt idx="0">
                  <c:v>0</c:v>
                </c:pt>
                <c:pt idx="1">
                  <c:v>0.05</c:v>
                </c:pt>
                <c:pt idx="2">
                  <c:v>0.1</c:v>
                </c:pt>
                <c:pt idx="3">
                  <c:v>0.15</c:v>
                </c:pt>
                <c:pt idx="4">
                  <c:v>0.2</c:v>
                </c:pt>
                <c:pt idx="5">
                  <c:v>0.25</c:v>
                </c:pt>
                <c:pt idx="6">
                  <c:v>0.3</c:v>
                </c:pt>
                <c:pt idx="7">
                  <c:v>0.35</c:v>
                </c:pt>
                <c:pt idx="8">
                  <c:v>0.4</c:v>
                </c:pt>
                <c:pt idx="9">
                  <c:v>0.45</c:v>
                </c:pt>
                <c:pt idx="10">
                  <c:v>0.5</c:v>
                </c:pt>
                <c:pt idx="11">
                  <c:v>0.55000000000000004</c:v>
                </c:pt>
                <c:pt idx="12">
                  <c:v>0.6</c:v>
                </c:pt>
                <c:pt idx="13">
                  <c:v>0.65</c:v>
                </c:pt>
                <c:pt idx="14">
                  <c:v>0.7</c:v>
                </c:pt>
                <c:pt idx="15">
                  <c:v>0.75</c:v>
                </c:pt>
                <c:pt idx="16">
                  <c:v>0.8</c:v>
                </c:pt>
                <c:pt idx="17">
                  <c:v>0.85</c:v>
                </c:pt>
                <c:pt idx="18">
                  <c:v>0.9</c:v>
                </c:pt>
                <c:pt idx="19">
                  <c:v>0.95</c:v>
                </c:pt>
                <c:pt idx="20">
                  <c:v>1</c:v>
                </c:pt>
              </c:numCache>
            </c:numRef>
          </c:cat>
          <c:val>
            <c:numRef>
              <c:f>Sheet1!$B$3:$B$23</c:f>
              <c:numCache>
                <c:formatCode>General</c:formatCode>
                <c:ptCount val="21"/>
                <c:pt idx="0">
                  <c:v>800</c:v>
                </c:pt>
                <c:pt idx="1">
                  <c:v>760</c:v>
                </c:pt>
                <c:pt idx="2">
                  <c:v>720</c:v>
                </c:pt>
                <c:pt idx="3">
                  <c:v>680</c:v>
                </c:pt>
                <c:pt idx="4">
                  <c:v>640</c:v>
                </c:pt>
                <c:pt idx="5">
                  <c:v>600</c:v>
                </c:pt>
                <c:pt idx="6">
                  <c:v>560</c:v>
                </c:pt>
                <c:pt idx="7">
                  <c:v>520</c:v>
                </c:pt>
                <c:pt idx="8">
                  <c:v>480</c:v>
                </c:pt>
                <c:pt idx="9">
                  <c:v>440</c:v>
                </c:pt>
                <c:pt idx="10">
                  <c:v>400</c:v>
                </c:pt>
                <c:pt idx="11">
                  <c:v>360</c:v>
                </c:pt>
                <c:pt idx="12">
                  <c:v>320</c:v>
                </c:pt>
                <c:pt idx="13">
                  <c:v>280</c:v>
                </c:pt>
                <c:pt idx="14">
                  <c:v>240.00000000000003</c:v>
                </c:pt>
                <c:pt idx="15">
                  <c:v>200</c:v>
                </c:pt>
                <c:pt idx="16">
                  <c:v>159.99999999999997</c:v>
                </c:pt>
                <c:pt idx="17">
                  <c:v>120.00000000000001</c:v>
                </c:pt>
                <c:pt idx="18">
                  <c:v>79.999999999999986</c:v>
                </c:pt>
                <c:pt idx="19">
                  <c:v>40.000000000000036</c:v>
                </c:pt>
                <c:pt idx="20">
                  <c:v>0</c:v>
                </c:pt>
              </c:numCache>
            </c:numRef>
          </c:val>
          <c:extLst>
            <c:ext xmlns:c16="http://schemas.microsoft.com/office/drawing/2014/chart" uri="{C3380CC4-5D6E-409C-BE32-E72D297353CC}">
              <c16:uniqueId val="{00000000-9D3F-4CD6-9680-5C97C4095D94}"/>
            </c:ext>
          </c:extLst>
        </c:ser>
        <c:ser>
          <c:idx val="1"/>
          <c:order val="1"/>
          <c:tx>
            <c:strRef>
              <c:f>Sheet1!$C$2</c:f>
              <c:strCache>
                <c:ptCount val="1"/>
                <c:pt idx="0">
                  <c:v>Autoconsommation</c:v>
                </c:pt>
              </c:strCache>
            </c:strRef>
          </c:tx>
          <c:spPr>
            <a:solidFill>
              <a:schemeClr val="accent2"/>
            </a:solidFill>
            <a:ln>
              <a:noFill/>
            </a:ln>
            <a:effectLst/>
          </c:spPr>
          <c:cat>
            <c:numRef>
              <c:f>Sheet1!$A$3:$A$23</c:f>
              <c:numCache>
                <c:formatCode>0%</c:formatCode>
                <c:ptCount val="21"/>
                <c:pt idx="0">
                  <c:v>0</c:v>
                </c:pt>
                <c:pt idx="1">
                  <c:v>0.05</c:v>
                </c:pt>
                <c:pt idx="2">
                  <c:v>0.1</c:v>
                </c:pt>
                <c:pt idx="3">
                  <c:v>0.15</c:v>
                </c:pt>
                <c:pt idx="4">
                  <c:v>0.2</c:v>
                </c:pt>
                <c:pt idx="5">
                  <c:v>0.25</c:v>
                </c:pt>
                <c:pt idx="6">
                  <c:v>0.3</c:v>
                </c:pt>
                <c:pt idx="7">
                  <c:v>0.35</c:v>
                </c:pt>
                <c:pt idx="8">
                  <c:v>0.4</c:v>
                </c:pt>
                <c:pt idx="9">
                  <c:v>0.45</c:v>
                </c:pt>
                <c:pt idx="10">
                  <c:v>0.5</c:v>
                </c:pt>
                <c:pt idx="11">
                  <c:v>0.55000000000000004</c:v>
                </c:pt>
                <c:pt idx="12">
                  <c:v>0.6</c:v>
                </c:pt>
                <c:pt idx="13">
                  <c:v>0.65</c:v>
                </c:pt>
                <c:pt idx="14">
                  <c:v>0.7</c:v>
                </c:pt>
                <c:pt idx="15">
                  <c:v>0.75</c:v>
                </c:pt>
                <c:pt idx="16">
                  <c:v>0.8</c:v>
                </c:pt>
                <c:pt idx="17">
                  <c:v>0.85</c:v>
                </c:pt>
                <c:pt idx="18">
                  <c:v>0.9</c:v>
                </c:pt>
                <c:pt idx="19">
                  <c:v>0.95</c:v>
                </c:pt>
                <c:pt idx="20">
                  <c:v>1</c:v>
                </c:pt>
              </c:numCache>
            </c:numRef>
          </c:cat>
          <c:val>
            <c:numRef>
              <c:f>Sheet1!$C$3:$C$23</c:f>
              <c:numCache>
                <c:formatCode>General</c:formatCode>
                <c:ptCount val="21"/>
                <c:pt idx="0">
                  <c:v>0</c:v>
                </c:pt>
                <c:pt idx="1">
                  <c:v>125</c:v>
                </c:pt>
                <c:pt idx="2">
                  <c:v>250</c:v>
                </c:pt>
                <c:pt idx="3">
                  <c:v>375</c:v>
                </c:pt>
                <c:pt idx="4">
                  <c:v>500</c:v>
                </c:pt>
                <c:pt idx="5">
                  <c:v>625</c:v>
                </c:pt>
                <c:pt idx="6">
                  <c:v>750</c:v>
                </c:pt>
                <c:pt idx="7">
                  <c:v>875</c:v>
                </c:pt>
                <c:pt idx="8">
                  <c:v>1000</c:v>
                </c:pt>
                <c:pt idx="9">
                  <c:v>1125</c:v>
                </c:pt>
                <c:pt idx="10">
                  <c:v>1250</c:v>
                </c:pt>
                <c:pt idx="11">
                  <c:v>1375</c:v>
                </c:pt>
                <c:pt idx="12">
                  <c:v>1500</c:v>
                </c:pt>
                <c:pt idx="13">
                  <c:v>1625</c:v>
                </c:pt>
                <c:pt idx="14">
                  <c:v>1750</c:v>
                </c:pt>
                <c:pt idx="15">
                  <c:v>1875</c:v>
                </c:pt>
                <c:pt idx="16">
                  <c:v>2000</c:v>
                </c:pt>
                <c:pt idx="17">
                  <c:v>2125</c:v>
                </c:pt>
                <c:pt idx="18">
                  <c:v>2250</c:v>
                </c:pt>
                <c:pt idx="19">
                  <c:v>2375</c:v>
                </c:pt>
                <c:pt idx="20">
                  <c:v>2500</c:v>
                </c:pt>
              </c:numCache>
            </c:numRef>
          </c:val>
          <c:extLst>
            <c:ext xmlns:c16="http://schemas.microsoft.com/office/drawing/2014/chart" uri="{C3380CC4-5D6E-409C-BE32-E72D297353CC}">
              <c16:uniqueId val="{00000001-9D3F-4CD6-9680-5C97C4095D94}"/>
            </c:ext>
          </c:extLst>
        </c:ser>
        <c:dLbls>
          <c:showLegendKey val="0"/>
          <c:showVal val="0"/>
          <c:showCatName val="0"/>
          <c:showSerName val="0"/>
          <c:showPercent val="0"/>
          <c:showBubbleSize val="0"/>
        </c:dLbls>
        <c:axId val="2079295951"/>
        <c:axId val="2076766095"/>
      </c:areaChart>
      <c:catAx>
        <c:axId val="2079295951"/>
        <c:scaling>
          <c:orientation val="minMax"/>
        </c:scaling>
        <c:delete val="0"/>
        <c:axPos val="b"/>
        <c:numFmt formatCode="0%"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2076766095"/>
        <c:crosses val="autoZero"/>
        <c:auto val="1"/>
        <c:lblAlgn val="ctr"/>
        <c:lblOffset val="100"/>
        <c:tickMarkSkip val="1"/>
        <c:noMultiLvlLbl val="0"/>
      </c:catAx>
      <c:valAx>
        <c:axId val="2076766095"/>
        <c:scaling>
          <c:orientation val="minMax"/>
          <c:max val="2500"/>
        </c:scaling>
        <c:delete val="0"/>
        <c:axPos val="l"/>
        <c:majorGridlines>
          <c:spPr>
            <a:ln w="9525" cap="flat" cmpd="sng" algn="ctr">
              <a:solidFill>
                <a:schemeClr val="tx1">
                  <a:lumMod val="15000"/>
                  <a:lumOff val="85000"/>
                </a:schemeClr>
              </a:solidFill>
              <a:round/>
            </a:ln>
            <a:effectLst/>
          </c:spPr>
        </c:majorGridlines>
        <c:numFmt formatCode="&quot;CHF&quot;\ #,##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2079295951"/>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CDE0F2D1-854D-4FE2-B210-929F15241190}" type="doc">
      <dgm:prSet loTypeId="urn:microsoft.com/office/officeart/2005/8/layout/process3" loCatId="process" qsTypeId="urn:microsoft.com/office/officeart/2005/8/quickstyle/simple1#1" qsCatId="simple" csTypeId="urn:microsoft.com/office/officeart/2005/8/colors/accent1_2#1" csCatId="accent1" phldr="1"/>
      <dgm:spPr/>
      <dgm:t>
        <a:bodyPr/>
        <a:lstStyle/>
        <a:p>
          <a:endParaRPr lang="fr-CH"/>
        </a:p>
      </dgm:t>
    </dgm:pt>
    <dgm:pt modelId="{5A7B7549-3702-471F-82D6-6FFCC74D8E81}">
      <dgm:prSet phldrT="[Texte]" phldr="0"/>
      <dgm:spPr/>
      <dgm:t>
        <a:bodyPr/>
        <a:lstStyle/>
        <a:p>
          <a:r>
            <a:rPr lang="fr-CH" dirty="0"/>
            <a:t>Choix du modèle</a:t>
          </a:r>
        </a:p>
      </dgm:t>
    </dgm:pt>
    <dgm:pt modelId="{FEF193D7-4A7F-4A52-A3A2-75F38FA8BC33}" type="parTrans" cxnId="{C7CF7508-9980-4BA8-B7FF-C8AF4A1F2800}">
      <dgm:prSet/>
      <dgm:spPr/>
      <dgm:t>
        <a:bodyPr/>
        <a:lstStyle/>
        <a:p>
          <a:endParaRPr lang="fr-CH"/>
        </a:p>
      </dgm:t>
    </dgm:pt>
    <dgm:pt modelId="{11D0914B-D652-4E2F-917C-457121F5FE1F}" type="sibTrans" cxnId="{C7CF7508-9980-4BA8-B7FF-C8AF4A1F2800}">
      <dgm:prSet/>
      <dgm:spPr/>
      <dgm:t>
        <a:bodyPr/>
        <a:lstStyle/>
        <a:p>
          <a:endParaRPr lang="fr-CH"/>
        </a:p>
      </dgm:t>
    </dgm:pt>
    <dgm:pt modelId="{62C1657F-100E-4261-BD53-113C610CE19D}">
      <dgm:prSet phldrT="[Texte]" phldr="0" custT="1"/>
      <dgm:spPr/>
      <dgm:t>
        <a:bodyPr/>
        <a:lstStyle/>
        <a:p>
          <a:r>
            <a:rPr lang="fr-CH" sz="1400" dirty="0"/>
            <a:t>Dans un bâtiment </a:t>
          </a:r>
          <a:r>
            <a:rPr lang="fr-CH" sz="1400" dirty="0">
              <a:sym typeface="Wingdings" panose="05000000000000000000" pitchFamily="2" charset="2"/>
            </a:rPr>
            <a:t> RCP</a:t>
          </a:r>
          <a:endParaRPr lang="fr-CH" sz="1400" dirty="0"/>
        </a:p>
      </dgm:t>
    </dgm:pt>
    <dgm:pt modelId="{2AC483A0-9D46-4EC2-BC33-FA9E8BFA4245}" type="parTrans" cxnId="{CE40942A-DB37-45D2-AE42-5288D0E028F3}">
      <dgm:prSet/>
      <dgm:spPr/>
      <dgm:t>
        <a:bodyPr/>
        <a:lstStyle/>
        <a:p>
          <a:endParaRPr lang="fr-CH"/>
        </a:p>
      </dgm:t>
    </dgm:pt>
    <dgm:pt modelId="{76E6C517-C6D0-4751-AD4C-E9E193869EEF}" type="sibTrans" cxnId="{CE40942A-DB37-45D2-AE42-5288D0E028F3}">
      <dgm:prSet/>
      <dgm:spPr/>
      <dgm:t>
        <a:bodyPr/>
        <a:lstStyle/>
        <a:p>
          <a:endParaRPr lang="fr-CH"/>
        </a:p>
      </dgm:t>
    </dgm:pt>
    <dgm:pt modelId="{BC472D79-D17D-4D9A-AF75-78DCD1828CC0}">
      <dgm:prSet phldrT="[Texte]" phldr="0" custT="1"/>
      <dgm:spPr/>
      <dgm:t>
        <a:bodyPr/>
        <a:lstStyle/>
        <a:p>
          <a:r>
            <a:rPr lang="fr-CH" sz="1400" dirty="0"/>
            <a:t>Eloignés (même transformateur) </a:t>
          </a:r>
          <a:br>
            <a:rPr lang="fr-CH" sz="1400" dirty="0"/>
          </a:br>
          <a:r>
            <a:rPr lang="fr-CH" sz="1400" dirty="0">
              <a:sym typeface="Wingdings" panose="05000000000000000000" pitchFamily="2" charset="2"/>
            </a:rPr>
            <a:t> CEL </a:t>
          </a:r>
          <a:endParaRPr lang="fr-CH" sz="1400" dirty="0"/>
        </a:p>
      </dgm:t>
    </dgm:pt>
    <dgm:pt modelId="{F14E668C-88F0-4943-8F66-5F582DC7E328}" type="parTrans" cxnId="{AED9E2B6-0B54-4F3F-A4DD-38AC3DBF43E7}">
      <dgm:prSet/>
      <dgm:spPr/>
      <dgm:t>
        <a:bodyPr/>
        <a:lstStyle/>
        <a:p>
          <a:endParaRPr lang="fr-CH"/>
        </a:p>
      </dgm:t>
    </dgm:pt>
    <dgm:pt modelId="{6BB485F8-35DC-4FF5-ACFA-CEF56B5056F5}" type="sibTrans" cxnId="{AED9E2B6-0B54-4F3F-A4DD-38AC3DBF43E7}">
      <dgm:prSet/>
      <dgm:spPr/>
      <dgm:t>
        <a:bodyPr/>
        <a:lstStyle/>
        <a:p>
          <a:endParaRPr lang="fr-CH"/>
        </a:p>
      </dgm:t>
    </dgm:pt>
    <dgm:pt modelId="{DF7E1A02-A216-4C89-8EA0-B4B5FDFB3B32}">
      <dgm:prSet phldrT="[Texte]" phldr="0"/>
      <dgm:spPr/>
      <dgm:t>
        <a:bodyPr/>
        <a:lstStyle/>
        <a:p>
          <a:r>
            <a:rPr lang="fr-CH" dirty="0"/>
            <a:t>Formulaire d’annonce</a:t>
          </a:r>
        </a:p>
      </dgm:t>
    </dgm:pt>
    <dgm:pt modelId="{1DFFE47F-44F6-4EA1-AEEF-CFCC14E26452}" type="parTrans" cxnId="{F438ECCD-B704-40F1-9A01-B57B956773B3}">
      <dgm:prSet/>
      <dgm:spPr/>
      <dgm:t>
        <a:bodyPr/>
        <a:lstStyle/>
        <a:p>
          <a:endParaRPr lang="fr-CH"/>
        </a:p>
      </dgm:t>
    </dgm:pt>
    <dgm:pt modelId="{C8C234F4-81D5-448A-96CB-9A7F67F0D045}" type="sibTrans" cxnId="{F438ECCD-B704-40F1-9A01-B57B956773B3}">
      <dgm:prSet/>
      <dgm:spPr/>
      <dgm:t>
        <a:bodyPr/>
        <a:lstStyle/>
        <a:p>
          <a:endParaRPr lang="fr-CH"/>
        </a:p>
      </dgm:t>
    </dgm:pt>
    <dgm:pt modelId="{F671DFD9-69BE-4CE7-A101-1B130E8459E7}">
      <dgm:prSet phldrT="[Texte]" phldr="0" custT="1"/>
      <dgm:spPr/>
      <dgm: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Données du représentant </a:t>
          </a:r>
        </a:p>
      </dgm:t>
    </dgm:pt>
    <dgm:pt modelId="{61F5D2D6-D074-46ED-B331-3D3B433F2270}" type="parTrans" cxnId="{B4495B16-2BF8-4223-BA2D-0B4DAFE902AD}">
      <dgm:prSet/>
      <dgm:spPr/>
      <dgm:t>
        <a:bodyPr/>
        <a:lstStyle/>
        <a:p>
          <a:endParaRPr lang="fr-CH"/>
        </a:p>
      </dgm:t>
    </dgm:pt>
    <dgm:pt modelId="{A81E1AD5-6F59-4ADE-B0B0-2508F4CAAD61}" type="sibTrans" cxnId="{B4495B16-2BF8-4223-BA2D-0B4DAFE902AD}">
      <dgm:prSet/>
      <dgm:spPr/>
      <dgm:t>
        <a:bodyPr/>
        <a:lstStyle/>
        <a:p>
          <a:endParaRPr lang="fr-CH"/>
        </a:p>
      </dgm:t>
    </dgm:pt>
    <dgm:pt modelId="{4F59CD17-7C6F-4C06-9DCA-52A37B4C0B23}">
      <dgm:prSet phldrT="[Texte]" phldr="0" custT="1"/>
      <dgm:spPr/>
      <dgm: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Liste des propriétaires et adresses</a:t>
          </a:r>
        </a:p>
      </dgm:t>
    </dgm:pt>
    <dgm:pt modelId="{0D614846-A61F-47A5-B340-35D996FFA43E}" type="parTrans" cxnId="{1473E09D-06CC-4B33-9FF3-F1B8D1FB9A51}">
      <dgm:prSet/>
      <dgm:spPr/>
      <dgm:t>
        <a:bodyPr/>
        <a:lstStyle/>
        <a:p>
          <a:endParaRPr lang="fr-CH"/>
        </a:p>
      </dgm:t>
    </dgm:pt>
    <dgm:pt modelId="{66CF8C95-16A8-471C-B1CC-8BE545BB5C48}" type="sibTrans" cxnId="{1473E09D-06CC-4B33-9FF3-F1B8D1FB9A51}">
      <dgm:prSet/>
      <dgm:spPr/>
      <dgm:t>
        <a:bodyPr/>
        <a:lstStyle/>
        <a:p>
          <a:endParaRPr lang="fr-CH"/>
        </a:p>
      </dgm:t>
    </dgm:pt>
    <dgm:pt modelId="{7DBAAC0C-4D92-4B16-BE0A-E6DBBB6E6DB1}">
      <dgm:prSet phldrT="[Texte]" phldr="0"/>
      <dgm:spPr/>
      <dgm:t>
        <a:bodyPr/>
        <a:lstStyle/>
        <a:p>
          <a:r>
            <a:rPr lang="fr-CH" dirty="0"/>
            <a:t>Contrôle de la faisabilité</a:t>
          </a:r>
        </a:p>
      </dgm:t>
    </dgm:pt>
    <dgm:pt modelId="{0B7A4F12-3D28-40A9-99F9-E28F2DDA11FD}" type="parTrans" cxnId="{46200FCF-BC39-40B4-8E2E-89262EB8122B}">
      <dgm:prSet/>
      <dgm:spPr/>
      <dgm:t>
        <a:bodyPr/>
        <a:lstStyle/>
        <a:p>
          <a:endParaRPr lang="fr-CH"/>
        </a:p>
      </dgm:t>
    </dgm:pt>
    <dgm:pt modelId="{A7DD9727-B166-442D-9FB6-76E7F602AD32}" type="sibTrans" cxnId="{46200FCF-BC39-40B4-8E2E-89262EB8122B}">
      <dgm:prSet/>
      <dgm:spPr/>
      <dgm:t>
        <a:bodyPr/>
        <a:lstStyle/>
        <a:p>
          <a:endParaRPr lang="fr-CH"/>
        </a:p>
      </dgm:t>
    </dgm:pt>
    <dgm:pt modelId="{C1B50B4C-C9CE-4DF4-86FA-31437A544308}">
      <dgm:prSet phldrT="[Texte]" phldr="0" custT="1"/>
      <dgm:spPr/>
      <dgm:t>
        <a:bodyPr/>
        <a:lstStyle/>
        <a:p>
          <a:r>
            <a:rPr lang="fr-CH" sz="1400" dirty="0"/>
            <a:t>Topologie réseau </a:t>
          </a:r>
        </a:p>
      </dgm:t>
    </dgm:pt>
    <dgm:pt modelId="{009649ED-83C5-49E4-9419-344AA439BCB1}" type="parTrans" cxnId="{5E1CB8FA-778D-4AF2-B1C0-1F988A32A56B}">
      <dgm:prSet/>
      <dgm:spPr/>
      <dgm:t>
        <a:bodyPr/>
        <a:lstStyle/>
        <a:p>
          <a:endParaRPr lang="fr-CH"/>
        </a:p>
      </dgm:t>
    </dgm:pt>
    <dgm:pt modelId="{FA0EA4FA-13F5-46CC-B013-10B9233F6F48}" type="sibTrans" cxnId="{5E1CB8FA-778D-4AF2-B1C0-1F988A32A56B}">
      <dgm:prSet/>
      <dgm:spPr/>
      <dgm:t>
        <a:bodyPr/>
        <a:lstStyle/>
        <a:p>
          <a:endParaRPr lang="fr-CH"/>
        </a:p>
      </dgm:t>
    </dgm:pt>
    <dgm:pt modelId="{EA0EDB3B-8754-44C3-BED6-698DE2C44875}">
      <dgm:prSet phldrT="[Texte]" phldr="0" custT="1"/>
      <dgm:spPr/>
      <dgm:t>
        <a:bodyPr/>
        <a:lstStyle/>
        <a:p>
          <a:r>
            <a:rPr lang="fr-CH" sz="1400" dirty="0"/>
            <a:t>Voisins directs (même cabine)</a:t>
          </a:r>
          <a:br>
            <a:rPr lang="fr-CH" sz="1400" dirty="0"/>
          </a:br>
          <a:r>
            <a:rPr lang="fr-CH" sz="1400" dirty="0">
              <a:sym typeface="Wingdings" panose="05000000000000000000" pitchFamily="2" charset="2"/>
            </a:rPr>
            <a:t> </a:t>
          </a:r>
          <a:r>
            <a:rPr lang="fr-CH" sz="1400" dirty="0" err="1">
              <a:sym typeface="Wingdings" panose="05000000000000000000" pitchFamily="2" charset="2"/>
            </a:rPr>
            <a:t>RCPv</a:t>
          </a:r>
          <a:endParaRPr lang="fr-CH" sz="1400" dirty="0"/>
        </a:p>
      </dgm:t>
    </dgm:pt>
    <dgm:pt modelId="{2F3FD077-5012-4E34-B0C9-0C5075A48BA3}" type="parTrans" cxnId="{BD448FE0-BE54-4CE0-A585-808562C0F12A}">
      <dgm:prSet/>
      <dgm:spPr/>
      <dgm:t>
        <a:bodyPr/>
        <a:lstStyle/>
        <a:p>
          <a:endParaRPr lang="fr-CH"/>
        </a:p>
      </dgm:t>
    </dgm:pt>
    <dgm:pt modelId="{4A2BEBAD-2BC4-45FE-ADCA-2AF152B4C366}" type="sibTrans" cxnId="{BD448FE0-BE54-4CE0-A585-808562C0F12A}">
      <dgm:prSet/>
      <dgm:spPr/>
      <dgm:t>
        <a:bodyPr/>
        <a:lstStyle/>
        <a:p>
          <a:endParaRPr lang="fr-CH"/>
        </a:p>
      </dgm:t>
    </dgm:pt>
    <dgm:pt modelId="{20B74E90-5551-4C44-A570-51D0A4FCCED5}">
      <dgm:prSet phldrT="[Texte]" phldr="0" custT="1"/>
      <dgm:spPr/>
      <dgm:t>
        <a:bodyPr/>
        <a:lstStyle/>
        <a:p>
          <a:r>
            <a:rPr lang="fr-CH" sz="1400" dirty="0"/>
            <a:t>Délai 15 jours ouvrables</a:t>
          </a:r>
        </a:p>
      </dgm:t>
    </dgm:pt>
    <dgm:pt modelId="{F1369A16-ABAD-4663-9995-08B0AFB63549}" type="parTrans" cxnId="{C9FE7FDD-3578-4181-845B-034684B6033F}">
      <dgm:prSet/>
      <dgm:spPr/>
      <dgm:t>
        <a:bodyPr/>
        <a:lstStyle/>
        <a:p>
          <a:endParaRPr lang="fr-CH"/>
        </a:p>
      </dgm:t>
    </dgm:pt>
    <dgm:pt modelId="{C5C8FD7E-BF9A-4901-B1AA-23CF96B7A7AB}" type="sibTrans" cxnId="{C9FE7FDD-3578-4181-845B-034684B6033F}">
      <dgm:prSet/>
      <dgm:spPr/>
      <dgm:t>
        <a:bodyPr/>
        <a:lstStyle/>
        <a:p>
          <a:endParaRPr lang="fr-CH"/>
        </a:p>
      </dgm:t>
    </dgm:pt>
    <dgm:pt modelId="{B531889D-514E-45BA-A0C4-44BDFD118A8F}" type="pres">
      <dgm:prSet presAssocID="{CDE0F2D1-854D-4FE2-B210-929F15241190}" presName="linearFlow" presStyleCnt="0">
        <dgm:presLayoutVars>
          <dgm:dir/>
          <dgm:animLvl val="lvl"/>
          <dgm:resizeHandles val="exact"/>
        </dgm:presLayoutVars>
      </dgm:prSet>
      <dgm:spPr/>
    </dgm:pt>
    <dgm:pt modelId="{C95E858B-27EC-4D13-A5F5-CF6A8536414B}" type="pres">
      <dgm:prSet presAssocID="{5A7B7549-3702-471F-82D6-6FFCC74D8E81}" presName="composite" presStyleCnt="0"/>
      <dgm:spPr/>
    </dgm:pt>
    <dgm:pt modelId="{12873E09-F9D7-4D5C-BDE9-F44127A53C1B}" type="pres">
      <dgm:prSet presAssocID="{5A7B7549-3702-471F-82D6-6FFCC74D8E81}" presName="parTx" presStyleLbl="node1" presStyleIdx="0" presStyleCnt="3">
        <dgm:presLayoutVars>
          <dgm:chMax val="0"/>
          <dgm:chPref val="0"/>
          <dgm:bulletEnabled val="1"/>
        </dgm:presLayoutVars>
      </dgm:prSet>
      <dgm:spPr/>
    </dgm:pt>
    <dgm:pt modelId="{3580DD26-F841-4DC0-A6E6-64FB3C9573F3}" type="pres">
      <dgm:prSet presAssocID="{5A7B7549-3702-471F-82D6-6FFCC74D8E81}" presName="parSh" presStyleLbl="node1" presStyleIdx="0" presStyleCnt="3"/>
      <dgm:spPr/>
    </dgm:pt>
    <dgm:pt modelId="{768E48BA-E783-448D-A421-2954F59C7691}" type="pres">
      <dgm:prSet presAssocID="{5A7B7549-3702-471F-82D6-6FFCC74D8E81}" presName="desTx" presStyleLbl="fgAcc1" presStyleIdx="0" presStyleCnt="3">
        <dgm:presLayoutVars>
          <dgm:bulletEnabled val="1"/>
        </dgm:presLayoutVars>
      </dgm:prSet>
      <dgm:spPr/>
    </dgm:pt>
    <dgm:pt modelId="{4E8C633F-C8C4-4A1A-820E-E514CC3D0B2E}" type="pres">
      <dgm:prSet presAssocID="{11D0914B-D652-4E2F-917C-457121F5FE1F}" presName="sibTrans" presStyleLbl="sibTrans2D1" presStyleIdx="0" presStyleCnt="2"/>
      <dgm:spPr/>
    </dgm:pt>
    <dgm:pt modelId="{5538EB91-F3C6-4800-8508-EE23BB0F4141}" type="pres">
      <dgm:prSet presAssocID="{11D0914B-D652-4E2F-917C-457121F5FE1F}" presName="connTx" presStyleLbl="sibTrans2D1" presStyleIdx="0" presStyleCnt="2"/>
      <dgm:spPr/>
    </dgm:pt>
    <dgm:pt modelId="{AEE8026F-F824-4A3E-A161-520976B78CB4}" type="pres">
      <dgm:prSet presAssocID="{DF7E1A02-A216-4C89-8EA0-B4B5FDFB3B32}" presName="composite" presStyleCnt="0"/>
      <dgm:spPr/>
    </dgm:pt>
    <dgm:pt modelId="{494325AB-D19F-4B07-9924-D6FE4FEFAA48}" type="pres">
      <dgm:prSet presAssocID="{DF7E1A02-A216-4C89-8EA0-B4B5FDFB3B32}" presName="parTx" presStyleLbl="node1" presStyleIdx="0" presStyleCnt="3">
        <dgm:presLayoutVars>
          <dgm:chMax val="0"/>
          <dgm:chPref val="0"/>
          <dgm:bulletEnabled val="1"/>
        </dgm:presLayoutVars>
      </dgm:prSet>
      <dgm:spPr/>
    </dgm:pt>
    <dgm:pt modelId="{D213D7C5-A755-4F5C-A2B7-C20168D75EAE}" type="pres">
      <dgm:prSet presAssocID="{DF7E1A02-A216-4C89-8EA0-B4B5FDFB3B32}" presName="parSh" presStyleLbl="node1" presStyleIdx="1" presStyleCnt="3"/>
      <dgm:spPr/>
    </dgm:pt>
    <dgm:pt modelId="{17400E68-6565-4019-B44E-DF5B39068478}" type="pres">
      <dgm:prSet presAssocID="{DF7E1A02-A216-4C89-8EA0-B4B5FDFB3B32}" presName="desTx" presStyleLbl="fgAcc1" presStyleIdx="1" presStyleCnt="3">
        <dgm:presLayoutVars>
          <dgm:bulletEnabled val="1"/>
        </dgm:presLayoutVars>
      </dgm:prSet>
      <dgm:spPr/>
    </dgm:pt>
    <dgm:pt modelId="{EC9FB4F4-891C-4B92-AB8A-1BCE89D74089}" type="pres">
      <dgm:prSet presAssocID="{C8C234F4-81D5-448A-96CB-9A7F67F0D045}" presName="sibTrans" presStyleLbl="sibTrans2D1" presStyleIdx="1" presStyleCnt="2"/>
      <dgm:spPr/>
    </dgm:pt>
    <dgm:pt modelId="{B6DF350D-8A17-4FD4-8D95-ED48382B8330}" type="pres">
      <dgm:prSet presAssocID="{C8C234F4-81D5-448A-96CB-9A7F67F0D045}" presName="connTx" presStyleLbl="sibTrans2D1" presStyleIdx="1" presStyleCnt="2"/>
      <dgm:spPr/>
    </dgm:pt>
    <dgm:pt modelId="{DAA8E474-0904-40DD-B2A8-3F5D05AC87F1}" type="pres">
      <dgm:prSet presAssocID="{7DBAAC0C-4D92-4B16-BE0A-E6DBBB6E6DB1}" presName="composite" presStyleCnt="0"/>
      <dgm:spPr/>
    </dgm:pt>
    <dgm:pt modelId="{BDB6FE9D-F60E-4BA2-B135-1A095A476002}" type="pres">
      <dgm:prSet presAssocID="{7DBAAC0C-4D92-4B16-BE0A-E6DBBB6E6DB1}" presName="parTx" presStyleLbl="node1" presStyleIdx="1" presStyleCnt="3">
        <dgm:presLayoutVars>
          <dgm:chMax val="0"/>
          <dgm:chPref val="0"/>
          <dgm:bulletEnabled val="1"/>
        </dgm:presLayoutVars>
      </dgm:prSet>
      <dgm:spPr/>
    </dgm:pt>
    <dgm:pt modelId="{DA66B054-6B68-49CF-98FD-F8246503E03A}" type="pres">
      <dgm:prSet presAssocID="{7DBAAC0C-4D92-4B16-BE0A-E6DBBB6E6DB1}" presName="parSh" presStyleLbl="node1" presStyleIdx="2" presStyleCnt="3"/>
      <dgm:spPr/>
    </dgm:pt>
    <dgm:pt modelId="{D67C33E6-EE8E-4C6C-AFD9-4AF7B3C83CE2}" type="pres">
      <dgm:prSet presAssocID="{7DBAAC0C-4D92-4B16-BE0A-E6DBBB6E6DB1}" presName="desTx" presStyleLbl="fgAcc1" presStyleIdx="2" presStyleCnt="3">
        <dgm:presLayoutVars>
          <dgm:bulletEnabled val="1"/>
        </dgm:presLayoutVars>
      </dgm:prSet>
      <dgm:spPr/>
    </dgm:pt>
  </dgm:ptLst>
  <dgm:cxnLst>
    <dgm:cxn modelId="{C7CF7508-9980-4BA8-B7FF-C8AF4A1F2800}" srcId="{CDE0F2D1-854D-4FE2-B210-929F15241190}" destId="{5A7B7549-3702-471F-82D6-6FFCC74D8E81}" srcOrd="0" destOrd="0" parTransId="{FEF193D7-4A7F-4A52-A3A2-75F38FA8BC33}" sibTransId="{11D0914B-D652-4E2F-917C-457121F5FE1F}"/>
    <dgm:cxn modelId="{9E96EA12-23C4-4D66-8B45-3B10FFB0E7CE}" type="presOf" srcId="{DF7E1A02-A216-4C89-8EA0-B4B5FDFB3B32}" destId="{D213D7C5-A755-4F5C-A2B7-C20168D75EAE}" srcOrd="1" destOrd="0" presId="urn:microsoft.com/office/officeart/2005/8/layout/process3"/>
    <dgm:cxn modelId="{B4495B16-2BF8-4223-BA2D-0B4DAFE902AD}" srcId="{DF7E1A02-A216-4C89-8EA0-B4B5FDFB3B32}" destId="{F671DFD9-69BE-4CE7-A101-1B130E8459E7}" srcOrd="0" destOrd="0" parTransId="{61F5D2D6-D074-46ED-B331-3D3B433F2270}" sibTransId="{A81E1AD5-6F59-4ADE-B0B0-2508F4CAAD61}"/>
    <dgm:cxn modelId="{900BA216-C288-4139-BFD9-752577672761}" type="presOf" srcId="{11D0914B-D652-4E2F-917C-457121F5FE1F}" destId="{5538EB91-F3C6-4800-8508-EE23BB0F4141}" srcOrd="1" destOrd="0" presId="urn:microsoft.com/office/officeart/2005/8/layout/process3"/>
    <dgm:cxn modelId="{C914F916-F754-4D40-BD75-878DE48A14E0}" type="presOf" srcId="{11D0914B-D652-4E2F-917C-457121F5FE1F}" destId="{4E8C633F-C8C4-4A1A-820E-E514CC3D0B2E}" srcOrd="0" destOrd="0" presId="urn:microsoft.com/office/officeart/2005/8/layout/process3"/>
    <dgm:cxn modelId="{8AAFA419-6DB0-42BD-8768-62FD83DF2FF4}" type="presOf" srcId="{5A7B7549-3702-471F-82D6-6FFCC74D8E81}" destId="{12873E09-F9D7-4D5C-BDE9-F44127A53C1B}" srcOrd="0" destOrd="0" presId="urn:microsoft.com/office/officeart/2005/8/layout/process3"/>
    <dgm:cxn modelId="{D4537429-5410-4F7D-A2CC-FA5372CB60A9}" type="presOf" srcId="{EA0EDB3B-8754-44C3-BED6-698DE2C44875}" destId="{768E48BA-E783-448D-A421-2954F59C7691}" srcOrd="0" destOrd="1" presId="urn:microsoft.com/office/officeart/2005/8/layout/process3"/>
    <dgm:cxn modelId="{CE40942A-DB37-45D2-AE42-5288D0E028F3}" srcId="{5A7B7549-3702-471F-82D6-6FFCC74D8E81}" destId="{62C1657F-100E-4261-BD53-113C610CE19D}" srcOrd="0" destOrd="0" parTransId="{2AC483A0-9D46-4EC2-BC33-FA9E8BFA4245}" sibTransId="{76E6C517-C6D0-4751-AD4C-E9E193869EEF}"/>
    <dgm:cxn modelId="{4CA3BD30-3133-4606-B13B-8D353723962E}" type="presOf" srcId="{C8C234F4-81D5-448A-96CB-9A7F67F0D045}" destId="{B6DF350D-8A17-4FD4-8D95-ED48382B8330}" srcOrd="1" destOrd="0" presId="urn:microsoft.com/office/officeart/2005/8/layout/process3"/>
    <dgm:cxn modelId="{4D1CAB35-2FB3-4684-ABAC-D2FCB2588B75}" type="presOf" srcId="{5A7B7549-3702-471F-82D6-6FFCC74D8E81}" destId="{3580DD26-F841-4DC0-A6E6-64FB3C9573F3}" srcOrd="1" destOrd="0" presId="urn:microsoft.com/office/officeart/2005/8/layout/process3"/>
    <dgm:cxn modelId="{2C841D36-E927-4C06-A114-ABE5979DC386}" type="presOf" srcId="{7DBAAC0C-4D92-4B16-BE0A-E6DBBB6E6DB1}" destId="{DA66B054-6B68-49CF-98FD-F8246503E03A}" srcOrd="1" destOrd="0" presId="urn:microsoft.com/office/officeart/2005/8/layout/process3"/>
    <dgm:cxn modelId="{6F72BF36-B838-4AD4-9510-DF3481F0D96C}" type="presOf" srcId="{4F59CD17-7C6F-4C06-9DCA-52A37B4C0B23}" destId="{17400E68-6565-4019-B44E-DF5B39068478}" srcOrd="0" destOrd="1" presId="urn:microsoft.com/office/officeart/2005/8/layout/process3"/>
    <dgm:cxn modelId="{78389B39-333A-4B92-81A1-894842DB6090}" type="presOf" srcId="{C1B50B4C-C9CE-4DF4-86FA-31437A544308}" destId="{D67C33E6-EE8E-4C6C-AFD9-4AF7B3C83CE2}" srcOrd="0" destOrd="0" presId="urn:microsoft.com/office/officeart/2005/8/layout/process3"/>
    <dgm:cxn modelId="{04CD0B62-BC95-4F69-9D2F-65DAF85BB8BE}" type="presOf" srcId="{BC472D79-D17D-4D9A-AF75-78DCD1828CC0}" destId="{768E48BA-E783-448D-A421-2954F59C7691}" srcOrd="0" destOrd="2" presId="urn:microsoft.com/office/officeart/2005/8/layout/process3"/>
    <dgm:cxn modelId="{4BC04C4F-68BB-40CF-B467-C7098E245B90}" type="presOf" srcId="{20B74E90-5551-4C44-A570-51D0A4FCCED5}" destId="{D67C33E6-EE8E-4C6C-AFD9-4AF7B3C83CE2}" srcOrd="0" destOrd="1" presId="urn:microsoft.com/office/officeart/2005/8/layout/process3"/>
    <dgm:cxn modelId="{37F1E352-6853-4E31-AD31-38BDAF07BAF1}" type="presOf" srcId="{7DBAAC0C-4D92-4B16-BE0A-E6DBBB6E6DB1}" destId="{BDB6FE9D-F60E-4BA2-B135-1A095A476002}" srcOrd="0" destOrd="0" presId="urn:microsoft.com/office/officeart/2005/8/layout/process3"/>
    <dgm:cxn modelId="{3F695475-31EE-4288-A9E5-DCCC7DE40BE6}" type="presOf" srcId="{62C1657F-100E-4261-BD53-113C610CE19D}" destId="{768E48BA-E783-448D-A421-2954F59C7691}" srcOrd="0" destOrd="0" presId="urn:microsoft.com/office/officeart/2005/8/layout/process3"/>
    <dgm:cxn modelId="{6EE8CE59-6351-48CF-AEAA-F73085A7F7ED}" type="presOf" srcId="{CDE0F2D1-854D-4FE2-B210-929F15241190}" destId="{B531889D-514E-45BA-A0C4-44BDFD118A8F}" srcOrd="0" destOrd="0" presId="urn:microsoft.com/office/officeart/2005/8/layout/process3"/>
    <dgm:cxn modelId="{7B12858F-CE4B-43CC-B135-EC0C4D1435E8}" type="presOf" srcId="{C8C234F4-81D5-448A-96CB-9A7F67F0D045}" destId="{EC9FB4F4-891C-4B92-AB8A-1BCE89D74089}" srcOrd="0" destOrd="0" presId="urn:microsoft.com/office/officeart/2005/8/layout/process3"/>
    <dgm:cxn modelId="{1473E09D-06CC-4B33-9FF3-F1B8D1FB9A51}" srcId="{DF7E1A02-A216-4C89-8EA0-B4B5FDFB3B32}" destId="{4F59CD17-7C6F-4C06-9DCA-52A37B4C0B23}" srcOrd="1" destOrd="0" parTransId="{0D614846-A61F-47A5-B340-35D996FFA43E}" sibTransId="{66CF8C95-16A8-471C-B1CC-8BE545BB5C48}"/>
    <dgm:cxn modelId="{AED9E2B6-0B54-4F3F-A4DD-38AC3DBF43E7}" srcId="{5A7B7549-3702-471F-82D6-6FFCC74D8E81}" destId="{BC472D79-D17D-4D9A-AF75-78DCD1828CC0}" srcOrd="2" destOrd="0" parTransId="{F14E668C-88F0-4943-8F66-5F582DC7E328}" sibTransId="{6BB485F8-35DC-4FF5-ACFA-CEF56B5056F5}"/>
    <dgm:cxn modelId="{B89286B9-A289-4AA2-B7E2-A80D14E1B00F}" type="presOf" srcId="{DF7E1A02-A216-4C89-8EA0-B4B5FDFB3B32}" destId="{494325AB-D19F-4B07-9924-D6FE4FEFAA48}" srcOrd="0" destOrd="0" presId="urn:microsoft.com/office/officeart/2005/8/layout/process3"/>
    <dgm:cxn modelId="{A2BC7ACC-33D1-4908-AE11-995C5EBE9A27}" type="presOf" srcId="{F671DFD9-69BE-4CE7-A101-1B130E8459E7}" destId="{17400E68-6565-4019-B44E-DF5B39068478}" srcOrd="0" destOrd="0" presId="urn:microsoft.com/office/officeart/2005/8/layout/process3"/>
    <dgm:cxn modelId="{F438ECCD-B704-40F1-9A01-B57B956773B3}" srcId="{CDE0F2D1-854D-4FE2-B210-929F15241190}" destId="{DF7E1A02-A216-4C89-8EA0-B4B5FDFB3B32}" srcOrd="1" destOrd="0" parTransId="{1DFFE47F-44F6-4EA1-AEEF-CFCC14E26452}" sibTransId="{C8C234F4-81D5-448A-96CB-9A7F67F0D045}"/>
    <dgm:cxn modelId="{46200FCF-BC39-40B4-8E2E-89262EB8122B}" srcId="{CDE0F2D1-854D-4FE2-B210-929F15241190}" destId="{7DBAAC0C-4D92-4B16-BE0A-E6DBBB6E6DB1}" srcOrd="2" destOrd="0" parTransId="{0B7A4F12-3D28-40A9-99F9-E28F2DDA11FD}" sibTransId="{A7DD9727-B166-442D-9FB6-76E7F602AD32}"/>
    <dgm:cxn modelId="{C9FE7FDD-3578-4181-845B-034684B6033F}" srcId="{7DBAAC0C-4D92-4B16-BE0A-E6DBBB6E6DB1}" destId="{20B74E90-5551-4C44-A570-51D0A4FCCED5}" srcOrd="1" destOrd="0" parTransId="{F1369A16-ABAD-4663-9995-08B0AFB63549}" sibTransId="{C5C8FD7E-BF9A-4901-B1AA-23CF96B7A7AB}"/>
    <dgm:cxn modelId="{BD448FE0-BE54-4CE0-A585-808562C0F12A}" srcId="{5A7B7549-3702-471F-82D6-6FFCC74D8E81}" destId="{EA0EDB3B-8754-44C3-BED6-698DE2C44875}" srcOrd="1" destOrd="0" parTransId="{2F3FD077-5012-4E34-B0C9-0C5075A48BA3}" sibTransId="{4A2BEBAD-2BC4-45FE-ADCA-2AF152B4C366}"/>
    <dgm:cxn modelId="{5E1CB8FA-778D-4AF2-B1C0-1F988A32A56B}" srcId="{7DBAAC0C-4D92-4B16-BE0A-E6DBBB6E6DB1}" destId="{C1B50B4C-C9CE-4DF4-86FA-31437A544308}" srcOrd="0" destOrd="0" parTransId="{009649ED-83C5-49E4-9419-344AA439BCB1}" sibTransId="{FA0EA4FA-13F5-46CC-B013-10B9233F6F48}"/>
    <dgm:cxn modelId="{61C6E9AE-673D-42D9-B90B-0BFD6B034DD3}" type="presParOf" srcId="{B531889D-514E-45BA-A0C4-44BDFD118A8F}" destId="{C95E858B-27EC-4D13-A5F5-CF6A8536414B}" srcOrd="0" destOrd="0" presId="urn:microsoft.com/office/officeart/2005/8/layout/process3"/>
    <dgm:cxn modelId="{4A5C8C6A-1F74-4043-8582-987FBF205DBE}" type="presParOf" srcId="{C95E858B-27EC-4D13-A5F5-CF6A8536414B}" destId="{12873E09-F9D7-4D5C-BDE9-F44127A53C1B}" srcOrd="0" destOrd="0" presId="urn:microsoft.com/office/officeart/2005/8/layout/process3"/>
    <dgm:cxn modelId="{C77DCEEE-C353-46E1-A95F-6E2215FC1D81}" type="presParOf" srcId="{C95E858B-27EC-4D13-A5F5-CF6A8536414B}" destId="{3580DD26-F841-4DC0-A6E6-64FB3C9573F3}" srcOrd="1" destOrd="0" presId="urn:microsoft.com/office/officeart/2005/8/layout/process3"/>
    <dgm:cxn modelId="{BE6CD691-097D-43E4-9717-F96EEA0CDAC8}" type="presParOf" srcId="{C95E858B-27EC-4D13-A5F5-CF6A8536414B}" destId="{768E48BA-E783-448D-A421-2954F59C7691}" srcOrd="2" destOrd="0" presId="urn:microsoft.com/office/officeart/2005/8/layout/process3"/>
    <dgm:cxn modelId="{A04F90EE-7507-4972-A52D-3937A60928F9}" type="presParOf" srcId="{B531889D-514E-45BA-A0C4-44BDFD118A8F}" destId="{4E8C633F-C8C4-4A1A-820E-E514CC3D0B2E}" srcOrd="1" destOrd="0" presId="urn:microsoft.com/office/officeart/2005/8/layout/process3"/>
    <dgm:cxn modelId="{D9F09C49-E89B-4971-932E-DF777A91596F}" type="presParOf" srcId="{4E8C633F-C8C4-4A1A-820E-E514CC3D0B2E}" destId="{5538EB91-F3C6-4800-8508-EE23BB0F4141}" srcOrd="0" destOrd="0" presId="urn:microsoft.com/office/officeart/2005/8/layout/process3"/>
    <dgm:cxn modelId="{850A681D-C152-4385-A1FE-49C33B7B9A59}" type="presParOf" srcId="{B531889D-514E-45BA-A0C4-44BDFD118A8F}" destId="{AEE8026F-F824-4A3E-A161-520976B78CB4}" srcOrd="2" destOrd="0" presId="urn:microsoft.com/office/officeart/2005/8/layout/process3"/>
    <dgm:cxn modelId="{82710958-6C12-4ED7-A015-67DC1EF55416}" type="presParOf" srcId="{AEE8026F-F824-4A3E-A161-520976B78CB4}" destId="{494325AB-D19F-4B07-9924-D6FE4FEFAA48}" srcOrd="0" destOrd="0" presId="urn:microsoft.com/office/officeart/2005/8/layout/process3"/>
    <dgm:cxn modelId="{22FB1133-CCD0-4EA3-8C8E-5C3C4A0BA1D5}" type="presParOf" srcId="{AEE8026F-F824-4A3E-A161-520976B78CB4}" destId="{D213D7C5-A755-4F5C-A2B7-C20168D75EAE}" srcOrd="1" destOrd="0" presId="urn:microsoft.com/office/officeart/2005/8/layout/process3"/>
    <dgm:cxn modelId="{1857DAB4-ED2D-47B7-97D8-464C07AD1B0D}" type="presParOf" srcId="{AEE8026F-F824-4A3E-A161-520976B78CB4}" destId="{17400E68-6565-4019-B44E-DF5B39068478}" srcOrd="2" destOrd="0" presId="urn:microsoft.com/office/officeart/2005/8/layout/process3"/>
    <dgm:cxn modelId="{D34DE2A9-1795-4B94-91FD-647B77D2FED3}" type="presParOf" srcId="{B531889D-514E-45BA-A0C4-44BDFD118A8F}" destId="{EC9FB4F4-891C-4B92-AB8A-1BCE89D74089}" srcOrd="3" destOrd="0" presId="urn:microsoft.com/office/officeart/2005/8/layout/process3"/>
    <dgm:cxn modelId="{FB857D9A-9C27-4016-BA95-05E4100114F6}" type="presParOf" srcId="{EC9FB4F4-891C-4B92-AB8A-1BCE89D74089}" destId="{B6DF350D-8A17-4FD4-8D95-ED48382B8330}" srcOrd="0" destOrd="0" presId="urn:microsoft.com/office/officeart/2005/8/layout/process3"/>
    <dgm:cxn modelId="{D7042D71-C028-407D-A046-0D4E745C714E}" type="presParOf" srcId="{B531889D-514E-45BA-A0C4-44BDFD118A8F}" destId="{DAA8E474-0904-40DD-B2A8-3F5D05AC87F1}" srcOrd="4" destOrd="0" presId="urn:microsoft.com/office/officeart/2005/8/layout/process3"/>
    <dgm:cxn modelId="{BB4719E8-EF71-47D9-AE97-62F7D27ABB70}" type="presParOf" srcId="{DAA8E474-0904-40DD-B2A8-3F5D05AC87F1}" destId="{BDB6FE9D-F60E-4BA2-B135-1A095A476002}" srcOrd="0" destOrd="0" presId="urn:microsoft.com/office/officeart/2005/8/layout/process3"/>
    <dgm:cxn modelId="{CAAD7D74-3740-460D-AEB3-14D5081F7E98}" type="presParOf" srcId="{DAA8E474-0904-40DD-B2A8-3F5D05AC87F1}" destId="{DA66B054-6B68-49CF-98FD-F8246503E03A}" srcOrd="1" destOrd="0" presId="urn:microsoft.com/office/officeart/2005/8/layout/process3"/>
    <dgm:cxn modelId="{E62517F5-36A6-4822-8A45-A9FC34F6EDBA}" type="presParOf" srcId="{DAA8E474-0904-40DD-B2A8-3F5D05AC87F1}" destId="{D67C33E6-EE8E-4C6C-AFD9-4AF7B3C83CE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DE0F2D1-854D-4FE2-B210-929F15241190}" type="doc">
      <dgm:prSet loTypeId="urn:microsoft.com/office/officeart/2005/8/layout/process3" loCatId="process" qsTypeId="urn:microsoft.com/office/officeart/2005/8/quickstyle/simple1#2" qsCatId="simple" csTypeId="urn:microsoft.com/office/officeart/2005/8/colors/accent1_2#2" csCatId="accent1" phldr="1"/>
      <dgm:spPr/>
      <dgm:t>
        <a:bodyPr/>
        <a:lstStyle/>
        <a:p>
          <a:endParaRPr lang="fr-CH"/>
        </a:p>
      </dgm:t>
    </dgm:pt>
    <dgm:pt modelId="{5A7B7549-3702-471F-82D6-6FFCC74D8E81}">
      <dgm:prSet phldrT="[Texte]" phldr="0"/>
      <dgm:spPr/>
      <dgm:t>
        <a:bodyPr/>
        <a:lstStyle/>
        <a:p>
          <a:r>
            <a:rPr lang="fr-CH" dirty="0"/>
            <a:t>Choix du gestionnaire</a:t>
          </a:r>
        </a:p>
      </dgm:t>
    </dgm:pt>
    <dgm:pt modelId="{FEF193D7-4A7F-4A52-A3A2-75F38FA8BC33}" type="parTrans" cxnId="{C7CF7508-9980-4BA8-B7FF-C8AF4A1F2800}">
      <dgm:prSet/>
      <dgm:spPr/>
      <dgm:t>
        <a:bodyPr/>
        <a:lstStyle/>
        <a:p>
          <a:endParaRPr lang="fr-CH"/>
        </a:p>
      </dgm:t>
    </dgm:pt>
    <dgm:pt modelId="{11D0914B-D652-4E2F-917C-457121F5FE1F}" type="sibTrans" cxnId="{C7CF7508-9980-4BA8-B7FF-C8AF4A1F2800}">
      <dgm:prSet/>
      <dgm:spPr/>
      <dgm:t>
        <a:bodyPr/>
        <a:lstStyle/>
        <a:p>
          <a:endParaRPr lang="fr-CH"/>
        </a:p>
      </dgm:t>
    </dgm:pt>
    <dgm:pt modelId="{62C1657F-100E-4261-BD53-113C610CE19D}">
      <dgm:prSet phldrT="[Texte]" phldr="0" custT="1"/>
      <dgm:spPr/>
      <dgm:t>
        <a:bodyPr/>
        <a:lstStyle/>
        <a:p>
          <a:r>
            <a:rPr lang="fr-CH" sz="1400" dirty="0"/>
            <a:t>Genedis fournit les données de consommation</a:t>
          </a:r>
        </a:p>
      </dgm:t>
    </dgm:pt>
    <dgm:pt modelId="{2AC483A0-9D46-4EC2-BC33-FA9E8BFA4245}" type="parTrans" cxnId="{CE40942A-DB37-45D2-AE42-5288D0E028F3}">
      <dgm:prSet/>
      <dgm:spPr/>
      <dgm:t>
        <a:bodyPr/>
        <a:lstStyle/>
        <a:p>
          <a:endParaRPr lang="fr-CH"/>
        </a:p>
      </dgm:t>
    </dgm:pt>
    <dgm:pt modelId="{76E6C517-C6D0-4751-AD4C-E9E193869EEF}" type="sibTrans" cxnId="{CE40942A-DB37-45D2-AE42-5288D0E028F3}">
      <dgm:prSet/>
      <dgm:spPr/>
      <dgm:t>
        <a:bodyPr/>
        <a:lstStyle/>
        <a:p>
          <a:endParaRPr lang="fr-CH"/>
        </a:p>
      </dgm:t>
    </dgm:pt>
    <dgm:pt modelId="{DF7E1A02-A216-4C89-8EA0-B4B5FDFB3B32}">
      <dgm:prSet phldrT="[Texte]" phldr="0"/>
      <dgm:spPr/>
      <dgm:t>
        <a:bodyPr/>
        <a:lstStyle/>
        <a:p>
          <a:r>
            <a:rPr lang="fr-CH" dirty="0"/>
            <a:t>Signature du contrat</a:t>
          </a:r>
        </a:p>
      </dgm:t>
    </dgm:pt>
    <dgm:pt modelId="{1DFFE47F-44F6-4EA1-AEEF-CFCC14E26452}" type="parTrans" cxnId="{F438ECCD-B704-40F1-9A01-B57B956773B3}">
      <dgm:prSet/>
      <dgm:spPr/>
      <dgm:t>
        <a:bodyPr/>
        <a:lstStyle/>
        <a:p>
          <a:endParaRPr lang="fr-CH"/>
        </a:p>
      </dgm:t>
    </dgm:pt>
    <dgm:pt modelId="{C8C234F4-81D5-448A-96CB-9A7F67F0D045}" type="sibTrans" cxnId="{F438ECCD-B704-40F1-9A01-B57B956773B3}">
      <dgm:prSet/>
      <dgm:spPr/>
      <dgm:t>
        <a:bodyPr/>
        <a:lstStyle/>
        <a:p>
          <a:endParaRPr lang="fr-CH"/>
        </a:p>
      </dgm:t>
    </dgm:pt>
    <dgm:pt modelId="{F671DFD9-69BE-4CE7-A101-1B130E8459E7}">
      <dgm:prSet phldrT="[Texte]" phldr="0" custT="1"/>
      <dgm:spPr/>
      <dgm: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Produit spécifique du gestionnaire </a:t>
          </a:r>
        </a:p>
      </dgm:t>
    </dgm:pt>
    <dgm:pt modelId="{61F5D2D6-D074-46ED-B331-3D3B433F2270}" type="parTrans" cxnId="{B4495B16-2BF8-4223-BA2D-0B4DAFE902AD}">
      <dgm:prSet/>
      <dgm:spPr/>
      <dgm:t>
        <a:bodyPr/>
        <a:lstStyle/>
        <a:p>
          <a:endParaRPr lang="fr-CH"/>
        </a:p>
      </dgm:t>
    </dgm:pt>
    <dgm:pt modelId="{A81E1AD5-6F59-4ADE-B0B0-2508F4CAAD61}" type="sibTrans" cxnId="{B4495B16-2BF8-4223-BA2D-0B4DAFE902AD}">
      <dgm:prSet/>
      <dgm:spPr/>
      <dgm:t>
        <a:bodyPr/>
        <a:lstStyle/>
        <a:p>
          <a:endParaRPr lang="fr-CH"/>
        </a:p>
      </dgm:t>
    </dgm:pt>
    <dgm:pt modelId="{7DBAAC0C-4D92-4B16-BE0A-E6DBBB6E6DB1}">
      <dgm:prSet phldrT="[Texte]" phldr="0"/>
      <dgm:spPr/>
      <dgm:t>
        <a:bodyPr/>
        <a:lstStyle/>
        <a:p>
          <a:r>
            <a:rPr lang="fr-CH" dirty="0"/>
            <a:t>Equipement des membres</a:t>
          </a:r>
        </a:p>
      </dgm:t>
    </dgm:pt>
    <dgm:pt modelId="{0B7A4F12-3D28-40A9-99F9-E28F2DDA11FD}" type="parTrans" cxnId="{46200FCF-BC39-40B4-8E2E-89262EB8122B}">
      <dgm:prSet/>
      <dgm:spPr/>
      <dgm:t>
        <a:bodyPr/>
        <a:lstStyle/>
        <a:p>
          <a:endParaRPr lang="fr-CH"/>
        </a:p>
      </dgm:t>
    </dgm:pt>
    <dgm:pt modelId="{A7DD9727-B166-442D-9FB6-76E7F602AD32}" type="sibTrans" cxnId="{46200FCF-BC39-40B4-8E2E-89262EB8122B}">
      <dgm:prSet/>
      <dgm:spPr/>
      <dgm:t>
        <a:bodyPr/>
        <a:lstStyle/>
        <a:p>
          <a:endParaRPr lang="fr-CH"/>
        </a:p>
      </dgm:t>
    </dgm:pt>
    <dgm:pt modelId="{C1B50B4C-C9CE-4DF4-86FA-31437A544308}">
      <dgm:prSet phldrT="[Texte]" phldr="0" custT="1"/>
      <dgm:spPr/>
      <dgm:t>
        <a:bodyPr/>
        <a:lstStyle/>
        <a:p>
          <a:r>
            <a:rPr lang="fr-CH" sz="1400" dirty="0"/>
            <a:t> Compteurs </a:t>
          </a:r>
          <a:r>
            <a:rPr lang="fr-CH" sz="1400" dirty="0" err="1"/>
            <a:t>bi-directionnel</a:t>
          </a:r>
          <a:r>
            <a:rPr lang="fr-CH" sz="1400" dirty="0"/>
            <a:t> installés par le gestionnaire</a:t>
          </a:r>
        </a:p>
      </dgm:t>
    </dgm:pt>
    <dgm:pt modelId="{009649ED-83C5-49E4-9419-344AA439BCB1}" type="parTrans" cxnId="{5E1CB8FA-778D-4AF2-B1C0-1F988A32A56B}">
      <dgm:prSet/>
      <dgm:spPr/>
      <dgm:t>
        <a:bodyPr/>
        <a:lstStyle/>
        <a:p>
          <a:endParaRPr lang="fr-CH"/>
        </a:p>
      </dgm:t>
    </dgm:pt>
    <dgm:pt modelId="{FA0EA4FA-13F5-46CC-B013-10B9233F6F48}" type="sibTrans" cxnId="{5E1CB8FA-778D-4AF2-B1C0-1F988A32A56B}">
      <dgm:prSet/>
      <dgm:spPr/>
      <dgm:t>
        <a:bodyPr/>
        <a:lstStyle/>
        <a:p>
          <a:endParaRPr lang="fr-CH"/>
        </a:p>
      </dgm:t>
    </dgm:pt>
    <dgm:pt modelId="{207F8BD3-4A8F-442C-83E7-EBF88C09A0B5}">
      <dgm:prSet phldrT="[Texte]" phldr="0" custT="1"/>
      <dgm:spPr/>
      <dgm:t>
        <a:bodyPr/>
        <a:lstStyle/>
        <a:p>
          <a:r>
            <a:rPr lang="fr-CH" sz="1400" dirty="0"/>
            <a:t> Délai 3 mois</a:t>
          </a:r>
        </a:p>
      </dgm:t>
    </dgm:pt>
    <dgm:pt modelId="{453DF4BD-CE7D-4E75-92E4-351EFCBFC8EA}" type="parTrans" cxnId="{6305749C-E1FB-4371-A1AB-6D2191E160CC}">
      <dgm:prSet/>
      <dgm:spPr/>
      <dgm:t>
        <a:bodyPr/>
        <a:lstStyle/>
        <a:p>
          <a:endParaRPr lang="fr-CH"/>
        </a:p>
      </dgm:t>
    </dgm:pt>
    <dgm:pt modelId="{27DBF0F9-7BBC-4B45-8CC9-1DBFAD6B1D54}" type="sibTrans" cxnId="{6305749C-E1FB-4371-A1AB-6D2191E160CC}">
      <dgm:prSet/>
      <dgm:spPr/>
      <dgm:t>
        <a:bodyPr/>
        <a:lstStyle/>
        <a:p>
          <a:endParaRPr lang="fr-CH"/>
        </a:p>
      </dgm:t>
    </dgm:pt>
    <dgm:pt modelId="{A7B85AF8-A064-43E2-AD8A-D8667D4A6244}">
      <dgm:prSet phldrT="[Texte]" phldr="0" custT="1"/>
      <dgm:spPr/>
      <dgm: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Définition du tarif de l’énergie</a:t>
          </a:r>
        </a:p>
      </dgm:t>
    </dgm:pt>
    <dgm:pt modelId="{DC6BA2C3-1F9B-45B4-9445-BE1CFFE88A29}" type="parTrans" cxnId="{873F185D-F803-40FF-B049-1F4FC4C6F6C0}">
      <dgm:prSet/>
      <dgm:spPr/>
      <dgm:t>
        <a:bodyPr/>
        <a:lstStyle/>
        <a:p>
          <a:endParaRPr lang="fr-CH"/>
        </a:p>
      </dgm:t>
    </dgm:pt>
    <dgm:pt modelId="{CF902873-D366-4AC1-9B2A-6A7F71F42472}" type="sibTrans" cxnId="{873F185D-F803-40FF-B049-1F4FC4C6F6C0}">
      <dgm:prSet/>
      <dgm:spPr/>
      <dgm:t>
        <a:bodyPr/>
        <a:lstStyle/>
        <a:p>
          <a:endParaRPr lang="fr-CH"/>
        </a:p>
      </dgm:t>
    </dgm:pt>
    <dgm:pt modelId="{5DA93992-679B-4A2B-87C8-D550034B441C}">
      <dgm:prSet phldrT="[Texte]" phldr="0" custT="1"/>
      <dgm:spPr/>
      <dgm: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Frais de gestion et comptage</a:t>
          </a:r>
        </a:p>
      </dgm:t>
    </dgm:pt>
    <dgm:pt modelId="{8F5BB733-BC04-4461-AF31-87BEF50C9AA4}" type="parTrans" cxnId="{0724F754-A94E-4F50-B457-E4B824D3BEFC}">
      <dgm:prSet/>
      <dgm:spPr/>
      <dgm:t>
        <a:bodyPr/>
        <a:lstStyle/>
        <a:p>
          <a:endParaRPr lang="fr-CH"/>
        </a:p>
      </dgm:t>
    </dgm:pt>
    <dgm:pt modelId="{0E4A75B5-E7EE-42C6-9A1A-EB2E1E0B923D}" type="sibTrans" cxnId="{0724F754-A94E-4F50-B457-E4B824D3BEFC}">
      <dgm:prSet/>
      <dgm:spPr/>
      <dgm:t>
        <a:bodyPr/>
        <a:lstStyle/>
        <a:p>
          <a:endParaRPr lang="fr-CH"/>
        </a:p>
      </dgm:t>
    </dgm:pt>
    <dgm:pt modelId="{52850367-8332-47CE-9F3B-E60FD3693FDA}">
      <dgm:prSet phldrT="[Texte]" phldr="0" custT="1"/>
      <dgm:spPr/>
      <dgm:t>
        <a:bodyPr/>
        <a:lstStyle/>
        <a:p>
          <a:r>
            <a:rPr lang="fr-CH" sz="1400" dirty="0"/>
            <a:t> Le gestionnaire effectue les calculs et émet les factures</a:t>
          </a:r>
        </a:p>
      </dgm:t>
    </dgm:pt>
    <dgm:pt modelId="{2AA70980-04AA-4EED-B086-591A48B87DAE}" type="parTrans" cxnId="{C8989238-4BE9-4615-8772-FE8D8A632EC4}">
      <dgm:prSet/>
      <dgm:spPr/>
      <dgm:t>
        <a:bodyPr/>
        <a:lstStyle/>
        <a:p>
          <a:endParaRPr lang="fr-CH"/>
        </a:p>
      </dgm:t>
    </dgm:pt>
    <dgm:pt modelId="{EF6C48D7-EDE9-45F7-9C45-43BC5991FC4F}" type="sibTrans" cxnId="{C8989238-4BE9-4615-8772-FE8D8A632EC4}">
      <dgm:prSet/>
      <dgm:spPr/>
      <dgm:t>
        <a:bodyPr/>
        <a:lstStyle/>
        <a:p>
          <a:endParaRPr lang="fr-CH"/>
        </a:p>
      </dgm:t>
    </dgm:pt>
    <dgm:pt modelId="{31E90E96-9606-4D50-9751-4C82D1BD5E7E}">
      <dgm:prSet phldrT="[Texte]" phldr="0" custT="1"/>
      <dgm:spPr/>
      <dgm:t>
        <a:bodyPr/>
        <a:lstStyle/>
        <a:p>
          <a:r>
            <a:rPr lang="fr-CH" sz="1400" b="1" dirty="0"/>
            <a:t>Genedis peut être gestionnaire</a:t>
          </a:r>
        </a:p>
      </dgm:t>
    </dgm:pt>
    <dgm:pt modelId="{76C9AE84-C464-4EAE-A53B-6A662BAB268A}" type="parTrans" cxnId="{D3297C29-F5B8-43F2-93A3-6B3D7F91550A}">
      <dgm:prSet/>
      <dgm:spPr/>
      <dgm:t>
        <a:bodyPr/>
        <a:lstStyle/>
        <a:p>
          <a:endParaRPr lang="fr-CH"/>
        </a:p>
      </dgm:t>
    </dgm:pt>
    <dgm:pt modelId="{C82B5CA6-333B-41AE-AEFF-431C9B704298}" type="sibTrans" cxnId="{D3297C29-F5B8-43F2-93A3-6B3D7F91550A}">
      <dgm:prSet/>
      <dgm:spPr/>
      <dgm:t>
        <a:bodyPr/>
        <a:lstStyle/>
        <a:p>
          <a:endParaRPr lang="fr-CH"/>
        </a:p>
      </dgm:t>
    </dgm:pt>
    <dgm:pt modelId="{B531889D-514E-45BA-A0C4-44BDFD118A8F}" type="pres">
      <dgm:prSet presAssocID="{CDE0F2D1-854D-4FE2-B210-929F15241190}" presName="linearFlow" presStyleCnt="0">
        <dgm:presLayoutVars>
          <dgm:dir/>
          <dgm:animLvl val="lvl"/>
          <dgm:resizeHandles val="exact"/>
        </dgm:presLayoutVars>
      </dgm:prSet>
      <dgm:spPr/>
    </dgm:pt>
    <dgm:pt modelId="{C95E858B-27EC-4D13-A5F5-CF6A8536414B}" type="pres">
      <dgm:prSet presAssocID="{5A7B7549-3702-471F-82D6-6FFCC74D8E81}" presName="composite" presStyleCnt="0"/>
      <dgm:spPr/>
    </dgm:pt>
    <dgm:pt modelId="{12873E09-F9D7-4D5C-BDE9-F44127A53C1B}" type="pres">
      <dgm:prSet presAssocID="{5A7B7549-3702-471F-82D6-6FFCC74D8E81}" presName="parTx" presStyleLbl="node1" presStyleIdx="0" presStyleCnt="3">
        <dgm:presLayoutVars>
          <dgm:chMax val="0"/>
          <dgm:chPref val="0"/>
          <dgm:bulletEnabled val="1"/>
        </dgm:presLayoutVars>
      </dgm:prSet>
      <dgm:spPr/>
    </dgm:pt>
    <dgm:pt modelId="{3580DD26-F841-4DC0-A6E6-64FB3C9573F3}" type="pres">
      <dgm:prSet presAssocID="{5A7B7549-3702-471F-82D6-6FFCC74D8E81}" presName="parSh" presStyleLbl="node1" presStyleIdx="0" presStyleCnt="3"/>
      <dgm:spPr/>
    </dgm:pt>
    <dgm:pt modelId="{768E48BA-E783-448D-A421-2954F59C7691}" type="pres">
      <dgm:prSet presAssocID="{5A7B7549-3702-471F-82D6-6FFCC74D8E81}" presName="desTx" presStyleLbl="fgAcc1" presStyleIdx="0" presStyleCnt="3">
        <dgm:presLayoutVars>
          <dgm:bulletEnabled val="1"/>
        </dgm:presLayoutVars>
      </dgm:prSet>
      <dgm:spPr/>
    </dgm:pt>
    <dgm:pt modelId="{4E8C633F-C8C4-4A1A-820E-E514CC3D0B2E}" type="pres">
      <dgm:prSet presAssocID="{11D0914B-D652-4E2F-917C-457121F5FE1F}" presName="sibTrans" presStyleLbl="sibTrans2D1" presStyleIdx="0" presStyleCnt="2"/>
      <dgm:spPr/>
    </dgm:pt>
    <dgm:pt modelId="{5538EB91-F3C6-4800-8508-EE23BB0F4141}" type="pres">
      <dgm:prSet presAssocID="{11D0914B-D652-4E2F-917C-457121F5FE1F}" presName="connTx" presStyleLbl="sibTrans2D1" presStyleIdx="0" presStyleCnt="2"/>
      <dgm:spPr/>
    </dgm:pt>
    <dgm:pt modelId="{AEE8026F-F824-4A3E-A161-520976B78CB4}" type="pres">
      <dgm:prSet presAssocID="{DF7E1A02-A216-4C89-8EA0-B4B5FDFB3B32}" presName="composite" presStyleCnt="0"/>
      <dgm:spPr/>
    </dgm:pt>
    <dgm:pt modelId="{494325AB-D19F-4B07-9924-D6FE4FEFAA48}" type="pres">
      <dgm:prSet presAssocID="{DF7E1A02-A216-4C89-8EA0-B4B5FDFB3B32}" presName="parTx" presStyleLbl="node1" presStyleIdx="0" presStyleCnt="3">
        <dgm:presLayoutVars>
          <dgm:chMax val="0"/>
          <dgm:chPref val="0"/>
          <dgm:bulletEnabled val="1"/>
        </dgm:presLayoutVars>
      </dgm:prSet>
      <dgm:spPr/>
    </dgm:pt>
    <dgm:pt modelId="{D213D7C5-A755-4F5C-A2B7-C20168D75EAE}" type="pres">
      <dgm:prSet presAssocID="{DF7E1A02-A216-4C89-8EA0-B4B5FDFB3B32}" presName="parSh" presStyleLbl="node1" presStyleIdx="1" presStyleCnt="3"/>
      <dgm:spPr/>
    </dgm:pt>
    <dgm:pt modelId="{17400E68-6565-4019-B44E-DF5B39068478}" type="pres">
      <dgm:prSet presAssocID="{DF7E1A02-A216-4C89-8EA0-B4B5FDFB3B32}" presName="desTx" presStyleLbl="fgAcc1" presStyleIdx="1" presStyleCnt="3">
        <dgm:presLayoutVars>
          <dgm:bulletEnabled val="1"/>
        </dgm:presLayoutVars>
      </dgm:prSet>
      <dgm:spPr/>
    </dgm:pt>
    <dgm:pt modelId="{EC9FB4F4-891C-4B92-AB8A-1BCE89D74089}" type="pres">
      <dgm:prSet presAssocID="{C8C234F4-81D5-448A-96CB-9A7F67F0D045}" presName="sibTrans" presStyleLbl="sibTrans2D1" presStyleIdx="1" presStyleCnt="2"/>
      <dgm:spPr/>
    </dgm:pt>
    <dgm:pt modelId="{B6DF350D-8A17-4FD4-8D95-ED48382B8330}" type="pres">
      <dgm:prSet presAssocID="{C8C234F4-81D5-448A-96CB-9A7F67F0D045}" presName="connTx" presStyleLbl="sibTrans2D1" presStyleIdx="1" presStyleCnt="2"/>
      <dgm:spPr/>
    </dgm:pt>
    <dgm:pt modelId="{DAA8E474-0904-40DD-B2A8-3F5D05AC87F1}" type="pres">
      <dgm:prSet presAssocID="{7DBAAC0C-4D92-4B16-BE0A-E6DBBB6E6DB1}" presName="composite" presStyleCnt="0"/>
      <dgm:spPr/>
    </dgm:pt>
    <dgm:pt modelId="{BDB6FE9D-F60E-4BA2-B135-1A095A476002}" type="pres">
      <dgm:prSet presAssocID="{7DBAAC0C-4D92-4B16-BE0A-E6DBBB6E6DB1}" presName="parTx" presStyleLbl="node1" presStyleIdx="1" presStyleCnt="3">
        <dgm:presLayoutVars>
          <dgm:chMax val="0"/>
          <dgm:chPref val="0"/>
          <dgm:bulletEnabled val="1"/>
        </dgm:presLayoutVars>
      </dgm:prSet>
      <dgm:spPr/>
    </dgm:pt>
    <dgm:pt modelId="{DA66B054-6B68-49CF-98FD-F8246503E03A}" type="pres">
      <dgm:prSet presAssocID="{7DBAAC0C-4D92-4B16-BE0A-E6DBBB6E6DB1}" presName="parSh" presStyleLbl="node1" presStyleIdx="2" presStyleCnt="3"/>
      <dgm:spPr/>
    </dgm:pt>
    <dgm:pt modelId="{D67C33E6-EE8E-4C6C-AFD9-4AF7B3C83CE2}" type="pres">
      <dgm:prSet presAssocID="{7DBAAC0C-4D92-4B16-BE0A-E6DBBB6E6DB1}" presName="desTx" presStyleLbl="fgAcc1" presStyleIdx="2" presStyleCnt="3">
        <dgm:presLayoutVars>
          <dgm:bulletEnabled val="1"/>
        </dgm:presLayoutVars>
      </dgm:prSet>
      <dgm:spPr/>
    </dgm:pt>
  </dgm:ptLst>
  <dgm:cxnLst>
    <dgm:cxn modelId="{32B0ED03-09A7-4D46-97CA-0CA35152A8F8}" type="presOf" srcId="{31E90E96-9606-4D50-9751-4C82D1BD5E7E}" destId="{768E48BA-E783-448D-A421-2954F59C7691}" srcOrd="0" destOrd="2" presId="urn:microsoft.com/office/officeart/2005/8/layout/process3"/>
    <dgm:cxn modelId="{C7CF7508-9980-4BA8-B7FF-C8AF4A1F2800}" srcId="{CDE0F2D1-854D-4FE2-B210-929F15241190}" destId="{5A7B7549-3702-471F-82D6-6FFCC74D8E81}" srcOrd="0" destOrd="0" parTransId="{FEF193D7-4A7F-4A52-A3A2-75F38FA8BC33}" sibTransId="{11D0914B-D652-4E2F-917C-457121F5FE1F}"/>
    <dgm:cxn modelId="{9E96EA12-23C4-4D66-8B45-3B10FFB0E7CE}" type="presOf" srcId="{DF7E1A02-A216-4C89-8EA0-B4B5FDFB3B32}" destId="{D213D7C5-A755-4F5C-A2B7-C20168D75EAE}" srcOrd="1" destOrd="0" presId="urn:microsoft.com/office/officeart/2005/8/layout/process3"/>
    <dgm:cxn modelId="{B4495B16-2BF8-4223-BA2D-0B4DAFE902AD}" srcId="{DF7E1A02-A216-4C89-8EA0-B4B5FDFB3B32}" destId="{F671DFD9-69BE-4CE7-A101-1B130E8459E7}" srcOrd="0" destOrd="0" parTransId="{61F5D2D6-D074-46ED-B331-3D3B433F2270}" sibTransId="{A81E1AD5-6F59-4ADE-B0B0-2508F4CAAD61}"/>
    <dgm:cxn modelId="{900BA216-C288-4139-BFD9-752577672761}" type="presOf" srcId="{11D0914B-D652-4E2F-917C-457121F5FE1F}" destId="{5538EB91-F3C6-4800-8508-EE23BB0F4141}" srcOrd="1" destOrd="0" presId="urn:microsoft.com/office/officeart/2005/8/layout/process3"/>
    <dgm:cxn modelId="{C914F916-F754-4D40-BD75-878DE48A14E0}" type="presOf" srcId="{11D0914B-D652-4E2F-917C-457121F5FE1F}" destId="{4E8C633F-C8C4-4A1A-820E-E514CC3D0B2E}" srcOrd="0" destOrd="0" presId="urn:microsoft.com/office/officeart/2005/8/layout/process3"/>
    <dgm:cxn modelId="{8AAFA419-6DB0-42BD-8768-62FD83DF2FF4}" type="presOf" srcId="{5A7B7549-3702-471F-82D6-6FFCC74D8E81}" destId="{12873E09-F9D7-4D5C-BDE9-F44127A53C1B}" srcOrd="0" destOrd="0" presId="urn:microsoft.com/office/officeart/2005/8/layout/process3"/>
    <dgm:cxn modelId="{D3297C29-F5B8-43F2-93A3-6B3D7F91550A}" srcId="{5A7B7549-3702-471F-82D6-6FFCC74D8E81}" destId="{31E90E96-9606-4D50-9751-4C82D1BD5E7E}" srcOrd="2" destOrd="0" parTransId="{76C9AE84-C464-4EAE-A53B-6A662BAB268A}" sibTransId="{C82B5CA6-333B-41AE-AEFF-431C9B704298}"/>
    <dgm:cxn modelId="{CE40942A-DB37-45D2-AE42-5288D0E028F3}" srcId="{5A7B7549-3702-471F-82D6-6FFCC74D8E81}" destId="{62C1657F-100E-4261-BD53-113C610CE19D}" srcOrd="0" destOrd="0" parTransId="{2AC483A0-9D46-4EC2-BC33-FA9E8BFA4245}" sibTransId="{76E6C517-C6D0-4751-AD4C-E9E193869EEF}"/>
    <dgm:cxn modelId="{4CA3BD30-3133-4606-B13B-8D353723962E}" type="presOf" srcId="{C8C234F4-81D5-448A-96CB-9A7F67F0D045}" destId="{B6DF350D-8A17-4FD4-8D95-ED48382B8330}" srcOrd="1" destOrd="0" presId="urn:microsoft.com/office/officeart/2005/8/layout/process3"/>
    <dgm:cxn modelId="{4D1CAB35-2FB3-4684-ABAC-D2FCB2588B75}" type="presOf" srcId="{5A7B7549-3702-471F-82D6-6FFCC74D8E81}" destId="{3580DD26-F841-4DC0-A6E6-64FB3C9573F3}" srcOrd="1" destOrd="0" presId="urn:microsoft.com/office/officeart/2005/8/layout/process3"/>
    <dgm:cxn modelId="{2C841D36-E927-4C06-A114-ABE5979DC386}" type="presOf" srcId="{7DBAAC0C-4D92-4B16-BE0A-E6DBBB6E6DB1}" destId="{DA66B054-6B68-49CF-98FD-F8246503E03A}" srcOrd="1" destOrd="0" presId="urn:microsoft.com/office/officeart/2005/8/layout/process3"/>
    <dgm:cxn modelId="{C8989238-4BE9-4615-8772-FE8D8A632EC4}" srcId="{5A7B7549-3702-471F-82D6-6FFCC74D8E81}" destId="{52850367-8332-47CE-9F3B-E60FD3693FDA}" srcOrd="1" destOrd="0" parTransId="{2AA70980-04AA-4EED-B086-591A48B87DAE}" sibTransId="{EF6C48D7-EDE9-45F7-9C45-43BC5991FC4F}"/>
    <dgm:cxn modelId="{78389B39-333A-4B92-81A1-894842DB6090}" type="presOf" srcId="{C1B50B4C-C9CE-4DF4-86FA-31437A544308}" destId="{D67C33E6-EE8E-4C6C-AFD9-4AF7B3C83CE2}" srcOrd="0" destOrd="0" presId="urn:microsoft.com/office/officeart/2005/8/layout/process3"/>
    <dgm:cxn modelId="{873F185D-F803-40FF-B049-1F4FC4C6F6C0}" srcId="{DF7E1A02-A216-4C89-8EA0-B4B5FDFB3B32}" destId="{A7B85AF8-A064-43E2-AD8A-D8667D4A6244}" srcOrd="1" destOrd="0" parTransId="{DC6BA2C3-1F9B-45B4-9445-BE1CFFE88A29}" sibTransId="{CF902873-D366-4AC1-9B2A-6A7F71F42472}"/>
    <dgm:cxn modelId="{37F1E352-6853-4E31-AD31-38BDAF07BAF1}" type="presOf" srcId="{7DBAAC0C-4D92-4B16-BE0A-E6DBBB6E6DB1}" destId="{BDB6FE9D-F60E-4BA2-B135-1A095A476002}" srcOrd="0" destOrd="0" presId="urn:microsoft.com/office/officeart/2005/8/layout/process3"/>
    <dgm:cxn modelId="{0724F754-A94E-4F50-B457-E4B824D3BEFC}" srcId="{DF7E1A02-A216-4C89-8EA0-B4B5FDFB3B32}" destId="{5DA93992-679B-4A2B-87C8-D550034B441C}" srcOrd="2" destOrd="0" parTransId="{8F5BB733-BC04-4461-AF31-87BEF50C9AA4}" sibTransId="{0E4A75B5-E7EE-42C6-9A1A-EB2E1E0B923D}"/>
    <dgm:cxn modelId="{3F695475-31EE-4288-A9E5-DCCC7DE40BE6}" type="presOf" srcId="{62C1657F-100E-4261-BD53-113C610CE19D}" destId="{768E48BA-E783-448D-A421-2954F59C7691}" srcOrd="0" destOrd="0" presId="urn:microsoft.com/office/officeart/2005/8/layout/process3"/>
    <dgm:cxn modelId="{6EE8CE59-6351-48CF-AEAA-F73085A7F7ED}" type="presOf" srcId="{CDE0F2D1-854D-4FE2-B210-929F15241190}" destId="{B531889D-514E-45BA-A0C4-44BDFD118A8F}" srcOrd="0" destOrd="0" presId="urn:microsoft.com/office/officeart/2005/8/layout/process3"/>
    <dgm:cxn modelId="{E70FF77A-60BE-47AF-9ABD-F86A519FE3AD}" type="presOf" srcId="{52850367-8332-47CE-9F3B-E60FD3693FDA}" destId="{768E48BA-E783-448D-A421-2954F59C7691}" srcOrd="0" destOrd="1" presId="urn:microsoft.com/office/officeart/2005/8/layout/process3"/>
    <dgm:cxn modelId="{7B12858F-CE4B-43CC-B135-EC0C4D1435E8}" type="presOf" srcId="{C8C234F4-81D5-448A-96CB-9A7F67F0D045}" destId="{EC9FB4F4-891C-4B92-AB8A-1BCE89D74089}" srcOrd="0" destOrd="0" presId="urn:microsoft.com/office/officeart/2005/8/layout/process3"/>
    <dgm:cxn modelId="{6305749C-E1FB-4371-A1AB-6D2191E160CC}" srcId="{7DBAAC0C-4D92-4B16-BE0A-E6DBBB6E6DB1}" destId="{207F8BD3-4A8F-442C-83E7-EBF88C09A0B5}" srcOrd="1" destOrd="0" parTransId="{453DF4BD-CE7D-4E75-92E4-351EFCBFC8EA}" sibTransId="{27DBF0F9-7BBC-4B45-8CC9-1DBFAD6B1D54}"/>
    <dgm:cxn modelId="{947165A3-6B4F-43CA-B1CB-5F9CE88B14CD}" type="presOf" srcId="{207F8BD3-4A8F-442C-83E7-EBF88C09A0B5}" destId="{D67C33E6-EE8E-4C6C-AFD9-4AF7B3C83CE2}" srcOrd="0" destOrd="1" presId="urn:microsoft.com/office/officeart/2005/8/layout/process3"/>
    <dgm:cxn modelId="{DDF8B3A6-934C-4615-AFF8-5A4B353D9D07}" type="presOf" srcId="{5DA93992-679B-4A2B-87C8-D550034B441C}" destId="{17400E68-6565-4019-B44E-DF5B39068478}" srcOrd="0" destOrd="2" presId="urn:microsoft.com/office/officeart/2005/8/layout/process3"/>
    <dgm:cxn modelId="{B89286B9-A289-4AA2-B7E2-A80D14E1B00F}" type="presOf" srcId="{DF7E1A02-A216-4C89-8EA0-B4B5FDFB3B32}" destId="{494325AB-D19F-4B07-9924-D6FE4FEFAA48}" srcOrd="0" destOrd="0" presId="urn:microsoft.com/office/officeart/2005/8/layout/process3"/>
    <dgm:cxn modelId="{A2BC7ACC-33D1-4908-AE11-995C5EBE9A27}" type="presOf" srcId="{F671DFD9-69BE-4CE7-A101-1B130E8459E7}" destId="{17400E68-6565-4019-B44E-DF5B39068478}" srcOrd="0" destOrd="0" presId="urn:microsoft.com/office/officeart/2005/8/layout/process3"/>
    <dgm:cxn modelId="{F438ECCD-B704-40F1-9A01-B57B956773B3}" srcId="{CDE0F2D1-854D-4FE2-B210-929F15241190}" destId="{DF7E1A02-A216-4C89-8EA0-B4B5FDFB3B32}" srcOrd="1" destOrd="0" parTransId="{1DFFE47F-44F6-4EA1-AEEF-CFCC14E26452}" sibTransId="{C8C234F4-81D5-448A-96CB-9A7F67F0D045}"/>
    <dgm:cxn modelId="{46200FCF-BC39-40B4-8E2E-89262EB8122B}" srcId="{CDE0F2D1-854D-4FE2-B210-929F15241190}" destId="{7DBAAC0C-4D92-4B16-BE0A-E6DBBB6E6DB1}" srcOrd="2" destOrd="0" parTransId="{0B7A4F12-3D28-40A9-99F9-E28F2DDA11FD}" sibTransId="{A7DD9727-B166-442D-9FB6-76E7F602AD32}"/>
    <dgm:cxn modelId="{D4E5FAE0-4C66-43E0-9DBE-4C668F512A27}" type="presOf" srcId="{A7B85AF8-A064-43E2-AD8A-D8667D4A6244}" destId="{17400E68-6565-4019-B44E-DF5B39068478}" srcOrd="0" destOrd="1" presId="urn:microsoft.com/office/officeart/2005/8/layout/process3"/>
    <dgm:cxn modelId="{5E1CB8FA-778D-4AF2-B1C0-1F988A32A56B}" srcId="{7DBAAC0C-4D92-4B16-BE0A-E6DBBB6E6DB1}" destId="{C1B50B4C-C9CE-4DF4-86FA-31437A544308}" srcOrd="0" destOrd="0" parTransId="{009649ED-83C5-49E4-9419-344AA439BCB1}" sibTransId="{FA0EA4FA-13F5-46CC-B013-10B9233F6F48}"/>
    <dgm:cxn modelId="{61C6E9AE-673D-42D9-B90B-0BFD6B034DD3}" type="presParOf" srcId="{B531889D-514E-45BA-A0C4-44BDFD118A8F}" destId="{C95E858B-27EC-4D13-A5F5-CF6A8536414B}" srcOrd="0" destOrd="0" presId="urn:microsoft.com/office/officeart/2005/8/layout/process3"/>
    <dgm:cxn modelId="{4A5C8C6A-1F74-4043-8582-987FBF205DBE}" type="presParOf" srcId="{C95E858B-27EC-4D13-A5F5-CF6A8536414B}" destId="{12873E09-F9D7-4D5C-BDE9-F44127A53C1B}" srcOrd="0" destOrd="0" presId="urn:microsoft.com/office/officeart/2005/8/layout/process3"/>
    <dgm:cxn modelId="{C77DCEEE-C353-46E1-A95F-6E2215FC1D81}" type="presParOf" srcId="{C95E858B-27EC-4D13-A5F5-CF6A8536414B}" destId="{3580DD26-F841-4DC0-A6E6-64FB3C9573F3}" srcOrd="1" destOrd="0" presId="urn:microsoft.com/office/officeart/2005/8/layout/process3"/>
    <dgm:cxn modelId="{BE6CD691-097D-43E4-9717-F96EEA0CDAC8}" type="presParOf" srcId="{C95E858B-27EC-4D13-A5F5-CF6A8536414B}" destId="{768E48BA-E783-448D-A421-2954F59C7691}" srcOrd="2" destOrd="0" presId="urn:microsoft.com/office/officeart/2005/8/layout/process3"/>
    <dgm:cxn modelId="{A04F90EE-7507-4972-A52D-3937A60928F9}" type="presParOf" srcId="{B531889D-514E-45BA-A0C4-44BDFD118A8F}" destId="{4E8C633F-C8C4-4A1A-820E-E514CC3D0B2E}" srcOrd="1" destOrd="0" presId="urn:microsoft.com/office/officeart/2005/8/layout/process3"/>
    <dgm:cxn modelId="{D9F09C49-E89B-4971-932E-DF777A91596F}" type="presParOf" srcId="{4E8C633F-C8C4-4A1A-820E-E514CC3D0B2E}" destId="{5538EB91-F3C6-4800-8508-EE23BB0F4141}" srcOrd="0" destOrd="0" presId="urn:microsoft.com/office/officeart/2005/8/layout/process3"/>
    <dgm:cxn modelId="{850A681D-C152-4385-A1FE-49C33B7B9A59}" type="presParOf" srcId="{B531889D-514E-45BA-A0C4-44BDFD118A8F}" destId="{AEE8026F-F824-4A3E-A161-520976B78CB4}" srcOrd="2" destOrd="0" presId="urn:microsoft.com/office/officeart/2005/8/layout/process3"/>
    <dgm:cxn modelId="{82710958-6C12-4ED7-A015-67DC1EF55416}" type="presParOf" srcId="{AEE8026F-F824-4A3E-A161-520976B78CB4}" destId="{494325AB-D19F-4B07-9924-D6FE4FEFAA48}" srcOrd="0" destOrd="0" presId="urn:microsoft.com/office/officeart/2005/8/layout/process3"/>
    <dgm:cxn modelId="{22FB1133-CCD0-4EA3-8C8E-5C3C4A0BA1D5}" type="presParOf" srcId="{AEE8026F-F824-4A3E-A161-520976B78CB4}" destId="{D213D7C5-A755-4F5C-A2B7-C20168D75EAE}" srcOrd="1" destOrd="0" presId="urn:microsoft.com/office/officeart/2005/8/layout/process3"/>
    <dgm:cxn modelId="{1857DAB4-ED2D-47B7-97D8-464C07AD1B0D}" type="presParOf" srcId="{AEE8026F-F824-4A3E-A161-520976B78CB4}" destId="{17400E68-6565-4019-B44E-DF5B39068478}" srcOrd="2" destOrd="0" presId="urn:microsoft.com/office/officeart/2005/8/layout/process3"/>
    <dgm:cxn modelId="{D34DE2A9-1795-4B94-91FD-647B77D2FED3}" type="presParOf" srcId="{B531889D-514E-45BA-A0C4-44BDFD118A8F}" destId="{EC9FB4F4-891C-4B92-AB8A-1BCE89D74089}" srcOrd="3" destOrd="0" presId="urn:microsoft.com/office/officeart/2005/8/layout/process3"/>
    <dgm:cxn modelId="{FB857D9A-9C27-4016-BA95-05E4100114F6}" type="presParOf" srcId="{EC9FB4F4-891C-4B92-AB8A-1BCE89D74089}" destId="{B6DF350D-8A17-4FD4-8D95-ED48382B8330}" srcOrd="0" destOrd="0" presId="urn:microsoft.com/office/officeart/2005/8/layout/process3"/>
    <dgm:cxn modelId="{D7042D71-C028-407D-A046-0D4E745C714E}" type="presParOf" srcId="{B531889D-514E-45BA-A0C4-44BDFD118A8F}" destId="{DAA8E474-0904-40DD-B2A8-3F5D05AC87F1}" srcOrd="4" destOrd="0" presId="urn:microsoft.com/office/officeart/2005/8/layout/process3"/>
    <dgm:cxn modelId="{BB4719E8-EF71-47D9-AE97-62F7D27ABB70}" type="presParOf" srcId="{DAA8E474-0904-40DD-B2A8-3F5D05AC87F1}" destId="{BDB6FE9D-F60E-4BA2-B135-1A095A476002}" srcOrd="0" destOrd="0" presId="urn:microsoft.com/office/officeart/2005/8/layout/process3"/>
    <dgm:cxn modelId="{CAAD7D74-3740-460D-AEB3-14D5081F7E98}" type="presParOf" srcId="{DAA8E474-0904-40DD-B2A8-3F5D05AC87F1}" destId="{DA66B054-6B68-49CF-98FD-F8246503E03A}" srcOrd="1" destOrd="0" presId="urn:microsoft.com/office/officeart/2005/8/layout/process3"/>
    <dgm:cxn modelId="{E62517F5-36A6-4822-8A45-A9FC34F6EDBA}" type="presParOf" srcId="{DAA8E474-0904-40DD-B2A8-3F5D05AC87F1}" destId="{D67C33E6-EE8E-4C6C-AFD9-4AF7B3C83CE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E0F2D1-854D-4FE2-B210-929F15241190}" type="doc">
      <dgm:prSet loTypeId="urn:microsoft.com/office/officeart/2005/8/layout/process3" loCatId="process" qsTypeId="urn:microsoft.com/office/officeart/2005/8/quickstyle/simple1#3" qsCatId="simple" csTypeId="urn:microsoft.com/office/officeart/2005/8/colors/accent1_2#3" csCatId="accent1" phldr="1"/>
      <dgm:spPr/>
      <dgm:t>
        <a:bodyPr/>
        <a:lstStyle/>
        <a:p>
          <a:endParaRPr lang="fr-CH"/>
        </a:p>
      </dgm:t>
    </dgm:pt>
    <dgm:pt modelId="{5A7B7549-3702-471F-82D6-6FFCC74D8E81}">
      <dgm:prSet phldrT="[Texte]" phldr="0"/>
      <dgm:spPr/>
      <dgm:t>
        <a:bodyPr/>
        <a:lstStyle/>
        <a:p>
          <a:r>
            <a:rPr lang="fr-CH" dirty="0"/>
            <a:t>Facturation</a:t>
          </a:r>
        </a:p>
      </dgm:t>
    </dgm:pt>
    <dgm:pt modelId="{FEF193D7-4A7F-4A52-A3A2-75F38FA8BC33}" type="parTrans" cxnId="{C7CF7508-9980-4BA8-B7FF-C8AF4A1F2800}">
      <dgm:prSet/>
      <dgm:spPr/>
      <dgm:t>
        <a:bodyPr/>
        <a:lstStyle/>
        <a:p>
          <a:endParaRPr lang="fr-CH"/>
        </a:p>
      </dgm:t>
    </dgm:pt>
    <dgm:pt modelId="{11D0914B-D652-4E2F-917C-457121F5FE1F}" type="sibTrans" cxnId="{C7CF7508-9980-4BA8-B7FF-C8AF4A1F2800}">
      <dgm:prSet/>
      <dgm:spPr/>
      <dgm:t>
        <a:bodyPr/>
        <a:lstStyle/>
        <a:p>
          <a:endParaRPr lang="fr-CH"/>
        </a:p>
      </dgm:t>
    </dgm:pt>
    <dgm:pt modelId="{62C1657F-100E-4261-BD53-113C610CE19D}">
      <dgm:prSet phldrT="[Texte]" phldr="0" custT="1"/>
      <dgm:spPr/>
      <dgm:t>
        <a:bodyPr/>
        <a:lstStyle/>
        <a:p>
          <a:r>
            <a:rPr lang="fr-CH" sz="1400" dirty="0"/>
            <a:t>Le gestionnaire assure la facturation conforme à la législation</a:t>
          </a:r>
        </a:p>
      </dgm:t>
    </dgm:pt>
    <dgm:pt modelId="{2AC483A0-9D46-4EC2-BC33-FA9E8BFA4245}" type="parTrans" cxnId="{CE40942A-DB37-45D2-AE42-5288D0E028F3}">
      <dgm:prSet/>
      <dgm:spPr/>
      <dgm:t>
        <a:bodyPr/>
        <a:lstStyle/>
        <a:p>
          <a:endParaRPr lang="fr-CH"/>
        </a:p>
      </dgm:t>
    </dgm:pt>
    <dgm:pt modelId="{76E6C517-C6D0-4751-AD4C-E9E193869EEF}" type="sibTrans" cxnId="{CE40942A-DB37-45D2-AE42-5288D0E028F3}">
      <dgm:prSet/>
      <dgm:spPr/>
      <dgm:t>
        <a:bodyPr/>
        <a:lstStyle/>
        <a:p>
          <a:endParaRPr lang="fr-CH"/>
        </a:p>
      </dgm:t>
    </dgm:pt>
    <dgm:pt modelId="{DF7E1A02-A216-4C89-8EA0-B4B5FDFB3B32}">
      <dgm:prSet phldrT="[Texte]" phldr="0"/>
      <dgm:spPr/>
      <dgm:t>
        <a:bodyPr/>
        <a:lstStyle/>
        <a:p>
          <a:r>
            <a:rPr lang="fr-CH" dirty="0"/>
            <a:t>Contentieux</a:t>
          </a:r>
        </a:p>
      </dgm:t>
    </dgm:pt>
    <dgm:pt modelId="{1DFFE47F-44F6-4EA1-AEEF-CFCC14E26452}" type="parTrans" cxnId="{F438ECCD-B704-40F1-9A01-B57B956773B3}">
      <dgm:prSet/>
      <dgm:spPr/>
      <dgm:t>
        <a:bodyPr/>
        <a:lstStyle/>
        <a:p>
          <a:endParaRPr lang="fr-CH"/>
        </a:p>
      </dgm:t>
    </dgm:pt>
    <dgm:pt modelId="{C8C234F4-81D5-448A-96CB-9A7F67F0D045}" type="sibTrans" cxnId="{F438ECCD-B704-40F1-9A01-B57B956773B3}">
      <dgm:prSet/>
      <dgm:spPr/>
      <dgm:t>
        <a:bodyPr/>
        <a:lstStyle/>
        <a:p>
          <a:endParaRPr lang="fr-CH"/>
        </a:p>
      </dgm:t>
    </dgm:pt>
    <dgm:pt modelId="{F671DFD9-69BE-4CE7-A101-1B130E8459E7}">
      <dgm:prSet phldrT="[Texte]" phldr="0" custT="1"/>
      <dgm:spPr/>
      <dgm: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Le gestionnaire est le seul responsable de la gestion du contentieux</a:t>
          </a:r>
        </a:p>
      </dgm:t>
    </dgm:pt>
    <dgm:pt modelId="{61F5D2D6-D074-46ED-B331-3D3B433F2270}" type="parTrans" cxnId="{B4495B16-2BF8-4223-BA2D-0B4DAFE902AD}">
      <dgm:prSet/>
      <dgm:spPr/>
      <dgm:t>
        <a:bodyPr/>
        <a:lstStyle/>
        <a:p>
          <a:endParaRPr lang="fr-CH"/>
        </a:p>
      </dgm:t>
    </dgm:pt>
    <dgm:pt modelId="{A81E1AD5-6F59-4ADE-B0B0-2508F4CAAD61}" type="sibTrans" cxnId="{B4495B16-2BF8-4223-BA2D-0B4DAFE902AD}">
      <dgm:prSet/>
      <dgm:spPr/>
      <dgm:t>
        <a:bodyPr/>
        <a:lstStyle/>
        <a:p>
          <a:endParaRPr lang="fr-CH"/>
        </a:p>
      </dgm:t>
    </dgm:pt>
    <dgm:pt modelId="{7DBAAC0C-4D92-4B16-BE0A-E6DBBB6E6DB1}">
      <dgm:prSet phldrT="[Texte]" phldr="0"/>
      <dgm:spPr/>
      <dgm:t>
        <a:bodyPr/>
        <a:lstStyle/>
        <a:p>
          <a:r>
            <a:rPr lang="fr-CH" dirty="0"/>
            <a:t>Gestion des membres</a:t>
          </a:r>
        </a:p>
      </dgm:t>
    </dgm:pt>
    <dgm:pt modelId="{0B7A4F12-3D28-40A9-99F9-E28F2DDA11FD}" type="parTrans" cxnId="{46200FCF-BC39-40B4-8E2E-89262EB8122B}">
      <dgm:prSet/>
      <dgm:spPr/>
      <dgm:t>
        <a:bodyPr/>
        <a:lstStyle/>
        <a:p>
          <a:endParaRPr lang="fr-CH"/>
        </a:p>
      </dgm:t>
    </dgm:pt>
    <dgm:pt modelId="{A7DD9727-B166-442D-9FB6-76E7F602AD32}" type="sibTrans" cxnId="{46200FCF-BC39-40B4-8E2E-89262EB8122B}">
      <dgm:prSet/>
      <dgm:spPr/>
      <dgm:t>
        <a:bodyPr/>
        <a:lstStyle/>
        <a:p>
          <a:endParaRPr lang="fr-CH"/>
        </a:p>
      </dgm:t>
    </dgm:pt>
    <dgm:pt modelId="{C1B50B4C-C9CE-4DF4-86FA-31437A544308}">
      <dgm:prSet phldrT="[Texte]" phldr="0" custT="1"/>
      <dgm:spPr/>
      <dgm:t>
        <a:bodyPr/>
        <a:lstStyle/>
        <a:p>
          <a:r>
            <a:rPr lang="fr-CH" sz="1400" dirty="0"/>
            <a:t> Le gestionnaire gère l’ajout de nouveau membres et le retrait éventuel conformément à la loi</a:t>
          </a:r>
        </a:p>
      </dgm:t>
    </dgm:pt>
    <dgm:pt modelId="{009649ED-83C5-49E4-9419-344AA439BCB1}" type="parTrans" cxnId="{5E1CB8FA-778D-4AF2-B1C0-1F988A32A56B}">
      <dgm:prSet/>
      <dgm:spPr/>
      <dgm:t>
        <a:bodyPr/>
        <a:lstStyle/>
        <a:p>
          <a:endParaRPr lang="fr-CH"/>
        </a:p>
      </dgm:t>
    </dgm:pt>
    <dgm:pt modelId="{FA0EA4FA-13F5-46CC-B013-10B9233F6F48}" type="sibTrans" cxnId="{5E1CB8FA-778D-4AF2-B1C0-1F988A32A56B}">
      <dgm:prSet/>
      <dgm:spPr/>
      <dgm:t>
        <a:bodyPr/>
        <a:lstStyle/>
        <a:p>
          <a:endParaRPr lang="fr-CH"/>
        </a:p>
      </dgm:t>
    </dgm:pt>
    <dgm:pt modelId="{C21D99C3-669B-4950-B09D-4BE44A90356F}">
      <dgm:prSet phldrT="[Texte]" phldr="0" custT="1"/>
      <dgm:spPr/>
      <dgm: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Les membres sont solidaires dans le regroupement</a:t>
          </a:r>
        </a:p>
      </dgm:t>
    </dgm:pt>
    <dgm:pt modelId="{BFE65255-7902-4994-A325-27735A979C3C}" type="parTrans" cxnId="{D0076B49-9F5D-4152-9A08-D34ABCA33C6A}">
      <dgm:prSet/>
      <dgm:spPr/>
      <dgm:t>
        <a:bodyPr/>
        <a:lstStyle/>
        <a:p>
          <a:endParaRPr lang="fr-CH"/>
        </a:p>
      </dgm:t>
    </dgm:pt>
    <dgm:pt modelId="{A7AC9F36-9150-40B8-A92B-FC0E09FC3587}" type="sibTrans" cxnId="{D0076B49-9F5D-4152-9A08-D34ABCA33C6A}">
      <dgm:prSet/>
      <dgm:spPr/>
      <dgm:t>
        <a:bodyPr/>
        <a:lstStyle/>
        <a:p>
          <a:endParaRPr lang="fr-CH"/>
        </a:p>
      </dgm:t>
    </dgm:pt>
    <dgm:pt modelId="{B531889D-514E-45BA-A0C4-44BDFD118A8F}" type="pres">
      <dgm:prSet presAssocID="{CDE0F2D1-854D-4FE2-B210-929F15241190}" presName="linearFlow" presStyleCnt="0">
        <dgm:presLayoutVars>
          <dgm:dir/>
          <dgm:animLvl val="lvl"/>
          <dgm:resizeHandles val="exact"/>
        </dgm:presLayoutVars>
      </dgm:prSet>
      <dgm:spPr/>
    </dgm:pt>
    <dgm:pt modelId="{C95E858B-27EC-4D13-A5F5-CF6A8536414B}" type="pres">
      <dgm:prSet presAssocID="{5A7B7549-3702-471F-82D6-6FFCC74D8E81}" presName="composite" presStyleCnt="0"/>
      <dgm:spPr/>
    </dgm:pt>
    <dgm:pt modelId="{12873E09-F9D7-4D5C-BDE9-F44127A53C1B}" type="pres">
      <dgm:prSet presAssocID="{5A7B7549-3702-471F-82D6-6FFCC74D8E81}" presName="parTx" presStyleLbl="node1" presStyleIdx="0" presStyleCnt="3">
        <dgm:presLayoutVars>
          <dgm:chMax val="0"/>
          <dgm:chPref val="0"/>
          <dgm:bulletEnabled val="1"/>
        </dgm:presLayoutVars>
      </dgm:prSet>
      <dgm:spPr/>
    </dgm:pt>
    <dgm:pt modelId="{3580DD26-F841-4DC0-A6E6-64FB3C9573F3}" type="pres">
      <dgm:prSet presAssocID="{5A7B7549-3702-471F-82D6-6FFCC74D8E81}" presName="parSh" presStyleLbl="node1" presStyleIdx="0" presStyleCnt="3"/>
      <dgm:spPr/>
    </dgm:pt>
    <dgm:pt modelId="{768E48BA-E783-448D-A421-2954F59C7691}" type="pres">
      <dgm:prSet presAssocID="{5A7B7549-3702-471F-82D6-6FFCC74D8E81}" presName="desTx" presStyleLbl="fgAcc1" presStyleIdx="0" presStyleCnt="3">
        <dgm:presLayoutVars>
          <dgm:bulletEnabled val="1"/>
        </dgm:presLayoutVars>
      </dgm:prSet>
      <dgm:spPr/>
    </dgm:pt>
    <dgm:pt modelId="{4E8C633F-C8C4-4A1A-820E-E514CC3D0B2E}" type="pres">
      <dgm:prSet presAssocID="{11D0914B-D652-4E2F-917C-457121F5FE1F}" presName="sibTrans" presStyleLbl="sibTrans2D1" presStyleIdx="0" presStyleCnt="2"/>
      <dgm:spPr/>
    </dgm:pt>
    <dgm:pt modelId="{5538EB91-F3C6-4800-8508-EE23BB0F4141}" type="pres">
      <dgm:prSet presAssocID="{11D0914B-D652-4E2F-917C-457121F5FE1F}" presName="connTx" presStyleLbl="sibTrans2D1" presStyleIdx="0" presStyleCnt="2"/>
      <dgm:spPr/>
    </dgm:pt>
    <dgm:pt modelId="{AEE8026F-F824-4A3E-A161-520976B78CB4}" type="pres">
      <dgm:prSet presAssocID="{DF7E1A02-A216-4C89-8EA0-B4B5FDFB3B32}" presName="composite" presStyleCnt="0"/>
      <dgm:spPr/>
    </dgm:pt>
    <dgm:pt modelId="{494325AB-D19F-4B07-9924-D6FE4FEFAA48}" type="pres">
      <dgm:prSet presAssocID="{DF7E1A02-A216-4C89-8EA0-B4B5FDFB3B32}" presName="parTx" presStyleLbl="node1" presStyleIdx="0" presStyleCnt="3">
        <dgm:presLayoutVars>
          <dgm:chMax val="0"/>
          <dgm:chPref val="0"/>
          <dgm:bulletEnabled val="1"/>
        </dgm:presLayoutVars>
      </dgm:prSet>
      <dgm:spPr/>
    </dgm:pt>
    <dgm:pt modelId="{D213D7C5-A755-4F5C-A2B7-C20168D75EAE}" type="pres">
      <dgm:prSet presAssocID="{DF7E1A02-A216-4C89-8EA0-B4B5FDFB3B32}" presName="parSh" presStyleLbl="node1" presStyleIdx="1" presStyleCnt="3"/>
      <dgm:spPr/>
    </dgm:pt>
    <dgm:pt modelId="{17400E68-6565-4019-B44E-DF5B39068478}" type="pres">
      <dgm:prSet presAssocID="{DF7E1A02-A216-4C89-8EA0-B4B5FDFB3B32}" presName="desTx" presStyleLbl="fgAcc1" presStyleIdx="1" presStyleCnt="3">
        <dgm:presLayoutVars>
          <dgm:bulletEnabled val="1"/>
        </dgm:presLayoutVars>
      </dgm:prSet>
      <dgm:spPr/>
    </dgm:pt>
    <dgm:pt modelId="{EC9FB4F4-891C-4B92-AB8A-1BCE89D74089}" type="pres">
      <dgm:prSet presAssocID="{C8C234F4-81D5-448A-96CB-9A7F67F0D045}" presName="sibTrans" presStyleLbl="sibTrans2D1" presStyleIdx="1" presStyleCnt="2"/>
      <dgm:spPr/>
    </dgm:pt>
    <dgm:pt modelId="{B6DF350D-8A17-4FD4-8D95-ED48382B8330}" type="pres">
      <dgm:prSet presAssocID="{C8C234F4-81D5-448A-96CB-9A7F67F0D045}" presName="connTx" presStyleLbl="sibTrans2D1" presStyleIdx="1" presStyleCnt="2"/>
      <dgm:spPr/>
    </dgm:pt>
    <dgm:pt modelId="{DAA8E474-0904-40DD-B2A8-3F5D05AC87F1}" type="pres">
      <dgm:prSet presAssocID="{7DBAAC0C-4D92-4B16-BE0A-E6DBBB6E6DB1}" presName="composite" presStyleCnt="0"/>
      <dgm:spPr/>
    </dgm:pt>
    <dgm:pt modelId="{BDB6FE9D-F60E-4BA2-B135-1A095A476002}" type="pres">
      <dgm:prSet presAssocID="{7DBAAC0C-4D92-4B16-BE0A-E6DBBB6E6DB1}" presName="parTx" presStyleLbl="node1" presStyleIdx="1" presStyleCnt="3">
        <dgm:presLayoutVars>
          <dgm:chMax val="0"/>
          <dgm:chPref val="0"/>
          <dgm:bulletEnabled val="1"/>
        </dgm:presLayoutVars>
      </dgm:prSet>
      <dgm:spPr/>
    </dgm:pt>
    <dgm:pt modelId="{DA66B054-6B68-49CF-98FD-F8246503E03A}" type="pres">
      <dgm:prSet presAssocID="{7DBAAC0C-4D92-4B16-BE0A-E6DBBB6E6DB1}" presName="parSh" presStyleLbl="node1" presStyleIdx="2" presStyleCnt="3"/>
      <dgm:spPr/>
    </dgm:pt>
    <dgm:pt modelId="{D67C33E6-EE8E-4C6C-AFD9-4AF7B3C83CE2}" type="pres">
      <dgm:prSet presAssocID="{7DBAAC0C-4D92-4B16-BE0A-E6DBBB6E6DB1}" presName="desTx" presStyleLbl="fgAcc1" presStyleIdx="2" presStyleCnt="3">
        <dgm:presLayoutVars>
          <dgm:bulletEnabled val="1"/>
        </dgm:presLayoutVars>
      </dgm:prSet>
      <dgm:spPr/>
    </dgm:pt>
  </dgm:ptLst>
  <dgm:cxnLst>
    <dgm:cxn modelId="{C7CF7508-9980-4BA8-B7FF-C8AF4A1F2800}" srcId="{CDE0F2D1-854D-4FE2-B210-929F15241190}" destId="{5A7B7549-3702-471F-82D6-6FFCC74D8E81}" srcOrd="0" destOrd="0" parTransId="{FEF193D7-4A7F-4A52-A3A2-75F38FA8BC33}" sibTransId="{11D0914B-D652-4E2F-917C-457121F5FE1F}"/>
    <dgm:cxn modelId="{9E96EA12-23C4-4D66-8B45-3B10FFB0E7CE}" type="presOf" srcId="{DF7E1A02-A216-4C89-8EA0-B4B5FDFB3B32}" destId="{D213D7C5-A755-4F5C-A2B7-C20168D75EAE}" srcOrd="1" destOrd="0" presId="urn:microsoft.com/office/officeart/2005/8/layout/process3"/>
    <dgm:cxn modelId="{B4495B16-2BF8-4223-BA2D-0B4DAFE902AD}" srcId="{DF7E1A02-A216-4C89-8EA0-B4B5FDFB3B32}" destId="{F671DFD9-69BE-4CE7-A101-1B130E8459E7}" srcOrd="0" destOrd="0" parTransId="{61F5D2D6-D074-46ED-B331-3D3B433F2270}" sibTransId="{A81E1AD5-6F59-4ADE-B0B0-2508F4CAAD61}"/>
    <dgm:cxn modelId="{900BA216-C288-4139-BFD9-752577672761}" type="presOf" srcId="{11D0914B-D652-4E2F-917C-457121F5FE1F}" destId="{5538EB91-F3C6-4800-8508-EE23BB0F4141}" srcOrd="1" destOrd="0" presId="urn:microsoft.com/office/officeart/2005/8/layout/process3"/>
    <dgm:cxn modelId="{C914F916-F754-4D40-BD75-878DE48A14E0}" type="presOf" srcId="{11D0914B-D652-4E2F-917C-457121F5FE1F}" destId="{4E8C633F-C8C4-4A1A-820E-E514CC3D0B2E}" srcOrd="0" destOrd="0" presId="urn:microsoft.com/office/officeart/2005/8/layout/process3"/>
    <dgm:cxn modelId="{8AAFA419-6DB0-42BD-8768-62FD83DF2FF4}" type="presOf" srcId="{5A7B7549-3702-471F-82D6-6FFCC74D8E81}" destId="{12873E09-F9D7-4D5C-BDE9-F44127A53C1B}" srcOrd="0" destOrd="0" presId="urn:microsoft.com/office/officeart/2005/8/layout/process3"/>
    <dgm:cxn modelId="{CE40942A-DB37-45D2-AE42-5288D0E028F3}" srcId="{5A7B7549-3702-471F-82D6-6FFCC74D8E81}" destId="{62C1657F-100E-4261-BD53-113C610CE19D}" srcOrd="0" destOrd="0" parTransId="{2AC483A0-9D46-4EC2-BC33-FA9E8BFA4245}" sibTransId="{76E6C517-C6D0-4751-AD4C-E9E193869EEF}"/>
    <dgm:cxn modelId="{4CA3BD30-3133-4606-B13B-8D353723962E}" type="presOf" srcId="{C8C234F4-81D5-448A-96CB-9A7F67F0D045}" destId="{B6DF350D-8A17-4FD4-8D95-ED48382B8330}" srcOrd="1" destOrd="0" presId="urn:microsoft.com/office/officeart/2005/8/layout/process3"/>
    <dgm:cxn modelId="{4D1CAB35-2FB3-4684-ABAC-D2FCB2588B75}" type="presOf" srcId="{5A7B7549-3702-471F-82D6-6FFCC74D8E81}" destId="{3580DD26-F841-4DC0-A6E6-64FB3C9573F3}" srcOrd="1" destOrd="0" presId="urn:microsoft.com/office/officeart/2005/8/layout/process3"/>
    <dgm:cxn modelId="{2C841D36-E927-4C06-A114-ABE5979DC386}" type="presOf" srcId="{7DBAAC0C-4D92-4B16-BE0A-E6DBBB6E6DB1}" destId="{DA66B054-6B68-49CF-98FD-F8246503E03A}" srcOrd="1" destOrd="0" presId="urn:microsoft.com/office/officeart/2005/8/layout/process3"/>
    <dgm:cxn modelId="{78389B39-333A-4B92-81A1-894842DB6090}" type="presOf" srcId="{C1B50B4C-C9CE-4DF4-86FA-31437A544308}" destId="{D67C33E6-EE8E-4C6C-AFD9-4AF7B3C83CE2}" srcOrd="0" destOrd="0" presId="urn:microsoft.com/office/officeart/2005/8/layout/process3"/>
    <dgm:cxn modelId="{D0076B49-9F5D-4152-9A08-D34ABCA33C6A}" srcId="{DF7E1A02-A216-4C89-8EA0-B4B5FDFB3B32}" destId="{C21D99C3-669B-4950-B09D-4BE44A90356F}" srcOrd="1" destOrd="0" parTransId="{BFE65255-7902-4994-A325-27735A979C3C}" sibTransId="{A7AC9F36-9150-40B8-A92B-FC0E09FC3587}"/>
    <dgm:cxn modelId="{4512B769-388C-4BB2-AAB6-C276CBD56668}" type="presOf" srcId="{C21D99C3-669B-4950-B09D-4BE44A90356F}" destId="{17400E68-6565-4019-B44E-DF5B39068478}" srcOrd="0" destOrd="1" presId="urn:microsoft.com/office/officeart/2005/8/layout/process3"/>
    <dgm:cxn modelId="{37F1E352-6853-4E31-AD31-38BDAF07BAF1}" type="presOf" srcId="{7DBAAC0C-4D92-4B16-BE0A-E6DBBB6E6DB1}" destId="{BDB6FE9D-F60E-4BA2-B135-1A095A476002}" srcOrd="0" destOrd="0" presId="urn:microsoft.com/office/officeart/2005/8/layout/process3"/>
    <dgm:cxn modelId="{3F695475-31EE-4288-A9E5-DCCC7DE40BE6}" type="presOf" srcId="{62C1657F-100E-4261-BD53-113C610CE19D}" destId="{768E48BA-E783-448D-A421-2954F59C7691}" srcOrd="0" destOrd="0" presId="urn:microsoft.com/office/officeart/2005/8/layout/process3"/>
    <dgm:cxn modelId="{6EE8CE59-6351-48CF-AEAA-F73085A7F7ED}" type="presOf" srcId="{CDE0F2D1-854D-4FE2-B210-929F15241190}" destId="{B531889D-514E-45BA-A0C4-44BDFD118A8F}" srcOrd="0" destOrd="0" presId="urn:microsoft.com/office/officeart/2005/8/layout/process3"/>
    <dgm:cxn modelId="{7B12858F-CE4B-43CC-B135-EC0C4D1435E8}" type="presOf" srcId="{C8C234F4-81D5-448A-96CB-9A7F67F0D045}" destId="{EC9FB4F4-891C-4B92-AB8A-1BCE89D74089}" srcOrd="0" destOrd="0" presId="urn:microsoft.com/office/officeart/2005/8/layout/process3"/>
    <dgm:cxn modelId="{B89286B9-A289-4AA2-B7E2-A80D14E1B00F}" type="presOf" srcId="{DF7E1A02-A216-4C89-8EA0-B4B5FDFB3B32}" destId="{494325AB-D19F-4B07-9924-D6FE4FEFAA48}" srcOrd="0" destOrd="0" presId="urn:microsoft.com/office/officeart/2005/8/layout/process3"/>
    <dgm:cxn modelId="{A2BC7ACC-33D1-4908-AE11-995C5EBE9A27}" type="presOf" srcId="{F671DFD9-69BE-4CE7-A101-1B130E8459E7}" destId="{17400E68-6565-4019-B44E-DF5B39068478}" srcOrd="0" destOrd="0" presId="urn:microsoft.com/office/officeart/2005/8/layout/process3"/>
    <dgm:cxn modelId="{F438ECCD-B704-40F1-9A01-B57B956773B3}" srcId="{CDE0F2D1-854D-4FE2-B210-929F15241190}" destId="{DF7E1A02-A216-4C89-8EA0-B4B5FDFB3B32}" srcOrd="1" destOrd="0" parTransId="{1DFFE47F-44F6-4EA1-AEEF-CFCC14E26452}" sibTransId="{C8C234F4-81D5-448A-96CB-9A7F67F0D045}"/>
    <dgm:cxn modelId="{46200FCF-BC39-40B4-8E2E-89262EB8122B}" srcId="{CDE0F2D1-854D-4FE2-B210-929F15241190}" destId="{7DBAAC0C-4D92-4B16-BE0A-E6DBBB6E6DB1}" srcOrd="2" destOrd="0" parTransId="{0B7A4F12-3D28-40A9-99F9-E28F2DDA11FD}" sibTransId="{A7DD9727-B166-442D-9FB6-76E7F602AD32}"/>
    <dgm:cxn modelId="{5E1CB8FA-778D-4AF2-B1C0-1F988A32A56B}" srcId="{7DBAAC0C-4D92-4B16-BE0A-E6DBBB6E6DB1}" destId="{C1B50B4C-C9CE-4DF4-86FA-31437A544308}" srcOrd="0" destOrd="0" parTransId="{009649ED-83C5-49E4-9419-344AA439BCB1}" sibTransId="{FA0EA4FA-13F5-46CC-B013-10B9233F6F48}"/>
    <dgm:cxn modelId="{61C6E9AE-673D-42D9-B90B-0BFD6B034DD3}" type="presParOf" srcId="{B531889D-514E-45BA-A0C4-44BDFD118A8F}" destId="{C95E858B-27EC-4D13-A5F5-CF6A8536414B}" srcOrd="0" destOrd="0" presId="urn:microsoft.com/office/officeart/2005/8/layout/process3"/>
    <dgm:cxn modelId="{4A5C8C6A-1F74-4043-8582-987FBF205DBE}" type="presParOf" srcId="{C95E858B-27EC-4D13-A5F5-CF6A8536414B}" destId="{12873E09-F9D7-4D5C-BDE9-F44127A53C1B}" srcOrd="0" destOrd="0" presId="urn:microsoft.com/office/officeart/2005/8/layout/process3"/>
    <dgm:cxn modelId="{C77DCEEE-C353-46E1-A95F-6E2215FC1D81}" type="presParOf" srcId="{C95E858B-27EC-4D13-A5F5-CF6A8536414B}" destId="{3580DD26-F841-4DC0-A6E6-64FB3C9573F3}" srcOrd="1" destOrd="0" presId="urn:microsoft.com/office/officeart/2005/8/layout/process3"/>
    <dgm:cxn modelId="{BE6CD691-097D-43E4-9717-F96EEA0CDAC8}" type="presParOf" srcId="{C95E858B-27EC-4D13-A5F5-CF6A8536414B}" destId="{768E48BA-E783-448D-A421-2954F59C7691}" srcOrd="2" destOrd="0" presId="urn:microsoft.com/office/officeart/2005/8/layout/process3"/>
    <dgm:cxn modelId="{A04F90EE-7507-4972-A52D-3937A60928F9}" type="presParOf" srcId="{B531889D-514E-45BA-A0C4-44BDFD118A8F}" destId="{4E8C633F-C8C4-4A1A-820E-E514CC3D0B2E}" srcOrd="1" destOrd="0" presId="urn:microsoft.com/office/officeart/2005/8/layout/process3"/>
    <dgm:cxn modelId="{D9F09C49-E89B-4971-932E-DF777A91596F}" type="presParOf" srcId="{4E8C633F-C8C4-4A1A-820E-E514CC3D0B2E}" destId="{5538EB91-F3C6-4800-8508-EE23BB0F4141}" srcOrd="0" destOrd="0" presId="urn:microsoft.com/office/officeart/2005/8/layout/process3"/>
    <dgm:cxn modelId="{850A681D-C152-4385-A1FE-49C33B7B9A59}" type="presParOf" srcId="{B531889D-514E-45BA-A0C4-44BDFD118A8F}" destId="{AEE8026F-F824-4A3E-A161-520976B78CB4}" srcOrd="2" destOrd="0" presId="urn:microsoft.com/office/officeart/2005/8/layout/process3"/>
    <dgm:cxn modelId="{82710958-6C12-4ED7-A015-67DC1EF55416}" type="presParOf" srcId="{AEE8026F-F824-4A3E-A161-520976B78CB4}" destId="{494325AB-D19F-4B07-9924-D6FE4FEFAA48}" srcOrd="0" destOrd="0" presId="urn:microsoft.com/office/officeart/2005/8/layout/process3"/>
    <dgm:cxn modelId="{22FB1133-CCD0-4EA3-8C8E-5C3C4A0BA1D5}" type="presParOf" srcId="{AEE8026F-F824-4A3E-A161-520976B78CB4}" destId="{D213D7C5-A755-4F5C-A2B7-C20168D75EAE}" srcOrd="1" destOrd="0" presId="urn:microsoft.com/office/officeart/2005/8/layout/process3"/>
    <dgm:cxn modelId="{1857DAB4-ED2D-47B7-97D8-464C07AD1B0D}" type="presParOf" srcId="{AEE8026F-F824-4A3E-A161-520976B78CB4}" destId="{17400E68-6565-4019-B44E-DF5B39068478}" srcOrd="2" destOrd="0" presId="urn:microsoft.com/office/officeart/2005/8/layout/process3"/>
    <dgm:cxn modelId="{D34DE2A9-1795-4B94-91FD-647B77D2FED3}" type="presParOf" srcId="{B531889D-514E-45BA-A0C4-44BDFD118A8F}" destId="{EC9FB4F4-891C-4B92-AB8A-1BCE89D74089}" srcOrd="3" destOrd="0" presId="urn:microsoft.com/office/officeart/2005/8/layout/process3"/>
    <dgm:cxn modelId="{FB857D9A-9C27-4016-BA95-05E4100114F6}" type="presParOf" srcId="{EC9FB4F4-891C-4B92-AB8A-1BCE89D74089}" destId="{B6DF350D-8A17-4FD4-8D95-ED48382B8330}" srcOrd="0" destOrd="0" presId="urn:microsoft.com/office/officeart/2005/8/layout/process3"/>
    <dgm:cxn modelId="{D7042D71-C028-407D-A046-0D4E745C714E}" type="presParOf" srcId="{B531889D-514E-45BA-A0C4-44BDFD118A8F}" destId="{DAA8E474-0904-40DD-B2A8-3F5D05AC87F1}" srcOrd="4" destOrd="0" presId="urn:microsoft.com/office/officeart/2005/8/layout/process3"/>
    <dgm:cxn modelId="{BB4719E8-EF71-47D9-AE97-62F7D27ABB70}" type="presParOf" srcId="{DAA8E474-0904-40DD-B2A8-3F5D05AC87F1}" destId="{BDB6FE9D-F60E-4BA2-B135-1A095A476002}" srcOrd="0" destOrd="0" presId="urn:microsoft.com/office/officeart/2005/8/layout/process3"/>
    <dgm:cxn modelId="{CAAD7D74-3740-460D-AEB3-14D5081F7E98}" type="presParOf" srcId="{DAA8E474-0904-40DD-B2A8-3F5D05AC87F1}" destId="{DA66B054-6B68-49CF-98FD-F8246503E03A}" srcOrd="1" destOrd="0" presId="urn:microsoft.com/office/officeart/2005/8/layout/process3"/>
    <dgm:cxn modelId="{E62517F5-36A6-4822-8A45-A9FC34F6EDBA}" type="presParOf" srcId="{DAA8E474-0904-40DD-B2A8-3F5D05AC87F1}" destId="{D67C33E6-EE8E-4C6C-AFD9-4AF7B3C83CE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0DD26-F841-4DC0-A6E6-64FB3C9573F3}">
      <dsp:nvSpPr>
        <dsp:cNvPr id="0" name=""/>
        <dsp:cNvSpPr/>
      </dsp:nvSpPr>
      <dsp:spPr>
        <a:xfrm>
          <a:off x="4785" y="722741"/>
          <a:ext cx="2175884" cy="12833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fr-CH" sz="2200" kern="1200" dirty="0"/>
            <a:t>Choix du modèle</a:t>
          </a:r>
        </a:p>
      </dsp:txBody>
      <dsp:txXfrm>
        <a:off x="4785" y="722741"/>
        <a:ext cx="2175884" cy="855556"/>
      </dsp:txXfrm>
    </dsp:sp>
    <dsp:sp modelId="{768E48BA-E783-448D-A421-2954F59C7691}">
      <dsp:nvSpPr>
        <dsp:cNvPr id="0" name=""/>
        <dsp:cNvSpPr/>
      </dsp:nvSpPr>
      <dsp:spPr>
        <a:xfrm>
          <a:off x="450448" y="1578298"/>
          <a:ext cx="2175884" cy="1940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fr-CH" sz="1400" kern="1200" dirty="0"/>
            <a:t>Dans un bâtiment </a:t>
          </a:r>
          <a:r>
            <a:rPr lang="fr-CH" sz="1400" kern="1200" dirty="0">
              <a:sym typeface="Wingdings" panose="05000000000000000000" pitchFamily="2" charset="2"/>
            </a:rPr>
            <a:t> RCP</a:t>
          </a:r>
          <a:endParaRPr lang="fr-CH" sz="1400" kern="1200" dirty="0"/>
        </a:p>
        <a:p>
          <a:pPr marL="114300" lvl="1" indent="-114300" algn="l" defTabSz="622300">
            <a:lnSpc>
              <a:spcPct val="90000"/>
            </a:lnSpc>
            <a:spcBef>
              <a:spcPct val="0"/>
            </a:spcBef>
            <a:spcAft>
              <a:spcPct val="15000"/>
            </a:spcAft>
            <a:buChar char="•"/>
          </a:pPr>
          <a:r>
            <a:rPr lang="fr-CH" sz="1400" kern="1200" dirty="0"/>
            <a:t>Voisins directs (même cabine)</a:t>
          </a:r>
          <a:br>
            <a:rPr lang="fr-CH" sz="1400" kern="1200" dirty="0"/>
          </a:br>
          <a:r>
            <a:rPr lang="fr-CH" sz="1400" kern="1200" dirty="0">
              <a:sym typeface="Wingdings" panose="05000000000000000000" pitchFamily="2" charset="2"/>
            </a:rPr>
            <a:t> </a:t>
          </a:r>
          <a:r>
            <a:rPr lang="fr-CH" sz="1400" kern="1200" dirty="0" err="1">
              <a:sym typeface="Wingdings" panose="05000000000000000000" pitchFamily="2" charset="2"/>
            </a:rPr>
            <a:t>RCPv</a:t>
          </a:r>
          <a:endParaRPr lang="fr-CH" sz="1400" kern="1200" dirty="0"/>
        </a:p>
        <a:p>
          <a:pPr marL="114300" lvl="1" indent="-114300" algn="l" defTabSz="622300">
            <a:lnSpc>
              <a:spcPct val="90000"/>
            </a:lnSpc>
            <a:spcBef>
              <a:spcPct val="0"/>
            </a:spcBef>
            <a:spcAft>
              <a:spcPct val="15000"/>
            </a:spcAft>
            <a:buChar char="•"/>
          </a:pPr>
          <a:r>
            <a:rPr lang="fr-CH" sz="1400" kern="1200" dirty="0"/>
            <a:t>Eloignés (même transformateur) </a:t>
          </a:r>
          <a:br>
            <a:rPr lang="fr-CH" sz="1400" kern="1200" dirty="0"/>
          </a:br>
          <a:r>
            <a:rPr lang="fr-CH" sz="1400" kern="1200" dirty="0">
              <a:sym typeface="Wingdings" panose="05000000000000000000" pitchFamily="2" charset="2"/>
            </a:rPr>
            <a:t> CEL </a:t>
          </a:r>
          <a:endParaRPr lang="fr-CH" sz="1400" kern="1200" dirty="0"/>
        </a:p>
      </dsp:txBody>
      <dsp:txXfrm>
        <a:off x="507280" y="1635130"/>
        <a:ext cx="2062220" cy="1826736"/>
      </dsp:txXfrm>
    </dsp:sp>
    <dsp:sp modelId="{4E8C633F-C8C4-4A1A-820E-E514CC3D0B2E}">
      <dsp:nvSpPr>
        <dsp:cNvPr id="0" name=""/>
        <dsp:cNvSpPr/>
      </dsp:nvSpPr>
      <dsp:spPr>
        <a:xfrm>
          <a:off x="2510525" y="879653"/>
          <a:ext cx="699295" cy="5417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CH" sz="1800" kern="1200"/>
        </a:p>
      </dsp:txBody>
      <dsp:txXfrm>
        <a:off x="2510525" y="987999"/>
        <a:ext cx="536775" cy="325040"/>
      </dsp:txXfrm>
    </dsp:sp>
    <dsp:sp modelId="{D213D7C5-A755-4F5C-A2B7-C20168D75EAE}">
      <dsp:nvSpPr>
        <dsp:cNvPr id="0" name=""/>
        <dsp:cNvSpPr/>
      </dsp:nvSpPr>
      <dsp:spPr>
        <a:xfrm>
          <a:off x="3500094" y="722741"/>
          <a:ext cx="2175884" cy="12833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fr-CH" sz="2200" kern="1200" dirty="0"/>
            <a:t>Formulaire d’annonce</a:t>
          </a:r>
        </a:p>
      </dsp:txBody>
      <dsp:txXfrm>
        <a:off x="3500094" y="722741"/>
        <a:ext cx="2175884" cy="855556"/>
      </dsp:txXfrm>
    </dsp:sp>
    <dsp:sp modelId="{17400E68-6565-4019-B44E-DF5B39068478}">
      <dsp:nvSpPr>
        <dsp:cNvPr id="0" name=""/>
        <dsp:cNvSpPr/>
      </dsp:nvSpPr>
      <dsp:spPr>
        <a:xfrm>
          <a:off x="3945757" y="1578298"/>
          <a:ext cx="2175884" cy="1940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Données du représentant </a:t>
          </a:r>
        </a:p>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Liste des propriétaires et adresses</a:t>
          </a:r>
        </a:p>
      </dsp:txBody>
      <dsp:txXfrm>
        <a:off x="4002589" y="1635130"/>
        <a:ext cx="2062220" cy="1826736"/>
      </dsp:txXfrm>
    </dsp:sp>
    <dsp:sp modelId="{EC9FB4F4-891C-4B92-AB8A-1BCE89D74089}">
      <dsp:nvSpPr>
        <dsp:cNvPr id="0" name=""/>
        <dsp:cNvSpPr/>
      </dsp:nvSpPr>
      <dsp:spPr>
        <a:xfrm>
          <a:off x="6005834" y="879653"/>
          <a:ext cx="699295" cy="5417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CH" sz="1800" kern="1200"/>
        </a:p>
      </dsp:txBody>
      <dsp:txXfrm>
        <a:off x="6005834" y="987999"/>
        <a:ext cx="536775" cy="325040"/>
      </dsp:txXfrm>
    </dsp:sp>
    <dsp:sp modelId="{DA66B054-6B68-49CF-98FD-F8246503E03A}">
      <dsp:nvSpPr>
        <dsp:cNvPr id="0" name=""/>
        <dsp:cNvSpPr/>
      </dsp:nvSpPr>
      <dsp:spPr>
        <a:xfrm>
          <a:off x="6995403" y="722741"/>
          <a:ext cx="2175884" cy="12833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fr-CH" sz="2200" kern="1200" dirty="0"/>
            <a:t>Contrôle de la faisabilité</a:t>
          </a:r>
        </a:p>
      </dsp:txBody>
      <dsp:txXfrm>
        <a:off x="6995403" y="722741"/>
        <a:ext cx="2175884" cy="855556"/>
      </dsp:txXfrm>
    </dsp:sp>
    <dsp:sp modelId="{D67C33E6-EE8E-4C6C-AFD9-4AF7B3C83CE2}">
      <dsp:nvSpPr>
        <dsp:cNvPr id="0" name=""/>
        <dsp:cNvSpPr/>
      </dsp:nvSpPr>
      <dsp:spPr>
        <a:xfrm>
          <a:off x="7441066" y="1578298"/>
          <a:ext cx="2175884" cy="1940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fr-CH" sz="1400" kern="1200" dirty="0"/>
            <a:t>Topologie réseau </a:t>
          </a:r>
        </a:p>
        <a:p>
          <a:pPr marL="114300" lvl="1" indent="-114300" algn="l" defTabSz="622300">
            <a:lnSpc>
              <a:spcPct val="90000"/>
            </a:lnSpc>
            <a:spcBef>
              <a:spcPct val="0"/>
            </a:spcBef>
            <a:spcAft>
              <a:spcPct val="15000"/>
            </a:spcAft>
            <a:buChar char="•"/>
          </a:pPr>
          <a:r>
            <a:rPr lang="fr-CH" sz="1400" kern="1200" dirty="0"/>
            <a:t>Délai 15 jours ouvrables</a:t>
          </a:r>
        </a:p>
      </dsp:txBody>
      <dsp:txXfrm>
        <a:off x="7497898" y="1635130"/>
        <a:ext cx="2062220" cy="18267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0DD26-F841-4DC0-A6E6-64FB3C9573F3}">
      <dsp:nvSpPr>
        <dsp:cNvPr id="0" name=""/>
        <dsp:cNvSpPr/>
      </dsp:nvSpPr>
      <dsp:spPr>
        <a:xfrm>
          <a:off x="4785" y="633138"/>
          <a:ext cx="2175884" cy="12308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fr-CH" sz="2100" kern="1200" dirty="0"/>
            <a:t>Choix du gestionnaire</a:t>
          </a:r>
        </a:p>
      </dsp:txBody>
      <dsp:txXfrm>
        <a:off x="4785" y="633138"/>
        <a:ext cx="2175884" cy="820562"/>
      </dsp:txXfrm>
    </dsp:sp>
    <dsp:sp modelId="{768E48BA-E783-448D-A421-2954F59C7691}">
      <dsp:nvSpPr>
        <dsp:cNvPr id="0" name=""/>
        <dsp:cNvSpPr/>
      </dsp:nvSpPr>
      <dsp:spPr>
        <a:xfrm>
          <a:off x="450448" y="1453701"/>
          <a:ext cx="2175884" cy="21546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fr-CH" sz="1400" kern="1200" dirty="0"/>
            <a:t>Genedis fournit les données de consommation</a:t>
          </a:r>
        </a:p>
        <a:p>
          <a:pPr marL="114300" lvl="1" indent="-114300" algn="l" defTabSz="622300">
            <a:lnSpc>
              <a:spcPct val="90000"/>
            </a:lnSpc>
            <a:spcBef>
              <a:spcPct val="0"/>
            </a:spcBef>
            <a:spcAft>
              <a:spcPct val="15000"/>
            </a:spcAft>
            <a:buChar char="•"/>
          </a:pPr>
          <a:r>
            <a:rPr lang="fr-CH" sz="1400" kern="1200" dirty="0"/>
            <a:t> Le gestionnaire effectue les calculs et émet les factures</a:t>
          </a:r>
        </a:p>
        <a:p>
          <a:pPr marL="114300" lvl="1" indent="-114300" algn="l" defTabSz="622300">
            <a:lnSpc>
              <a:spcPct val="90000"/>
            </a:lnSpc>
            <a:spcBef>
              <a:spcPct val="0"/>
            </a:spcBef>
            <a:spcAft>
              <a:spcPct val="15000"/>
            </a:spcAft>
            <a:buChar char="•"/>
          </a:pPr>
          <a:r>
            <a:rPr lang="fr-CH" sz="1400" b="1" kern="1200" dirty="0"/>
            <a:t>Genedis peut être gestionnaire</a:t>
          </a:r>
        </a:p>
      </dsp:txBody>
      <dsp:txXfrm>
        <a:off x="513554" y="1516807"/>
        <a:ext cx="2049672" cy="2028388"/>
      </dsp:txXfrm>
    </dsp:sp>
    <dsp:sp modelId="{4E8C633F-C8C4-4A1A-820E-E514CC3D0B2E}">
      <dsp:nvSpPr>
        <dsp:cNvPr id="0" name=""/>
        <dsp:cNvSpPr/>
      </dsp:nvSpPr>
      <dsp:spPr>
        <a:xfrm>
          <a:off x="2510525" y="772553"/>
          <a:ext cx="699295" cy="5417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fr-CH" sz="1700" kern="1200"/>
        </a:p>
      </dsp:txBody>
      <dsp:txXfrm>
        <a:off x="2510525" y="880899"/>
        <a:ext cx="536775" cy="325040"/>
      </dsp:txXfrm>
    </dsp:sp>
    <dsp:sp modelId="{D213D7C5-A755-4F5C-A2B7-C20168D75EAE}">
      <dsp:nvSpPr>
        <dsp:cNvPr id="0" name=""/>
        <dsp:cNvSpPr/>
      </dsp:nvSpPr>
      <dsp:spPr>
        <a:xfrm>
          <a:off x="3500094" y="633138"/>
          <a:ext cx="2175884" cy="12308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fr-CH" sz="2100" kern="1200" dirty="0"/>
            <a:t>Signature du contrat</a:t>
          </a:r>
        </a:p>
      </dsp:txBody>
      <dsp:txXfrm>
        <a:off x="3500094" y="633138"/>
        <a:ext cx="2175884" cy="820562"/>
      </dsp:txXfrm>
    </dsp:sp>
    <dsp:sp modelId="{17400E68-6565-4019-B44E-DF5B39068478}">
      <dsp:nvSpPr>
        <dsp:cNvPr id="0" name=""/>
        <dsp:cNvSpPr/>
      </dsp:nvSpPr>
      <dsp:spPr>
        <a:xfrm>
          <a:off x="3945757" y="1453701"/>
          <a:ext cx="2175884" cy="21546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Produit spécifique du gestionnaire </a:t>
          </a:r>
        </a:p>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Définition du tarif de l’énergie</a:t>
          </a:r>
        </a:p>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Frais de gestion et comptage</a:t>
          </a:r>
        </a:p>
      </dsp:txBody>
      <dsp:txXfrm>
        <a:off x="4008863" y="1516807"/>
        <a:ext cx="2049672" cy="2028388"/>
      </dsp:txXfrm>
    </dsp:sp>
    <dsp:sp modelId="{EC9FB4F4-891C-4B92-AB8A-1BCE89D74089}">
      <dsp:nvSpPr>
        <dsp:cNvPr id="0" name=""/>
        <dsp:cNvSpPr/>
      </dsp:nvSpPr>
      <dsp:spPr>
        <a:xfrm>
          <a:off x="6005834" y="772553"/>
          <a:ext cx="699295" cy="5417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fr-CH" sz="1700" kern="1200"/>
        </a:p>
      </dsp:txBody>
      <dsp:txXfrm>
        <a:off x="6005834" y="880899"/>
        <a:ext cx="536775" cy="325040"/>
      </dsp:txXfrm>
    </dsp:sp>
    <dsp:sp modelId="{DA66B054-6B68-49CF-98FD-F8246503E03A}">
      <dsp:nvSpPr>
        <dsp:cNvPr id="0" name=""/>
        <dsp:cNvSpPr/>
      </dsp:nvSpPr>
      <dsp:spPr>
        <a:xfrm>
          <a:off x="6995403" y="633138"/>
          <a:ext cx="2175884" cy="12308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80010" numCol="1" spcCol="1270" anchor="t" anchorCtr="0">
          <a:noAutofit/>
        </a:bodyPr>
        <a:lstStyle/>
        <a:p>
          <a:pPr marL="0" lvl="0" indent="0" algn="l" defTabSz="933450">
            <a:lnSpc>
              <a:spcPct val="90000"/>
            </a:lnSpc>
            <a:spcBef>
              <a:spcPct val="0"/>
            </a:spcBef>
            <a:spcAft>
              <a:spcPct val="35000"/>
            </a:spcAft>
            <a:buNone/>
          </a:pPr>
          <a:r>
            <a:rPr lang="fr-CH" sz="2100" kern="1200" dirty="0"/>
            <a:t>Equipement des membres</a:t>
          </a:r>
        </a:p>
      </dsp:txBody>
      <dsp:txXfrm>
        <a:off x="6995403" y="633138"/>
        <a:ext cx="2175884" cy="820562"/>
      </dsp:txXfrm>
    </dsp:sp>
    <dsp:sp modelId="{D67C33E6-EE8E-4C6C-AFD9-4AF7B3C83CE2}">
      <dsp:nvSpPr>
        <dsp:cNvPr id="0" name=""/>
        <dsp:cNvSpPr/>
      </dsp:nvSpPr>
      <dsp:spPr>
        <a:xfrm>
          <a:off x="7441066" y="1453701"/>
          <a:ext cx="2175884" cy="21546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fr-CH" sz="1400" kern="1200" dirty="0"/>
            <a:t> Compteurs </a:t>
          </a:r>
          <a:r>
            <a:rPr lang="fr-CH" sz="1400" kern="1200" dirty="0" err="1"/>
            <a:t>bi-directionnel</a:t>
          </a:r>
          <a:r>
            <a:rPr lang="fr-CH" sz="1400" kern="1200" dirty="0"/>
            <a:t> installés par le gestionnaire</a:t>
          </a:r>
        </a:p>
        <a:p>
          <a:pPr marL="114300" lvl="1" indent="-114300" algn="l" defTabSz="622300">
            <a:lnSpc>
              <a:spcPct val="90000"/>
            </a:lnSpc>
            <a:spcBef>
              <a:spcPct val="0"/>
            </a:spcBef>
            <a:spcAft>
              <a:spcPct val="15000"/>
            </a:spcAft>
            <a:buChar char="•"/>
          </a:pPr>
          <a:r>
            <a:rPr lang="fr-CH" sz="1400" kern="1200" dirty="0"/>
            <a:t> Délai 3 mois</a:t>
          </a:r>
        </a:p>
      </dsp:txBody>
      <dsp:txXfrm>
        <a:off x="7504172" y="1516807"/>
        <a:ext cx="2049672" cy="2028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80DD26-F841-4DC0-A6E6-64FB3C9573F3}">
      <dsp:nvSpPr>
        <dsp:cNvPr id="0" name=""/>
        <dsp:cNvSpPr/>
      </dsp:nvSpPr>
      <dsp:spPr>
        <a:xfrm>
          <a:off x="4785" y="841541"/>
          <a:ext cx="2175884" cy="12833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fr-CH" sz="2200" kern="1200" dirty="0"/>
            <a:t>Facturation</a:t>
          </a:r>
        </a:p>
      </dsp:txBody>
      <dsp:txXfrm>
        <a:off x="4785" y="841541"/>
        <a:ext cx="2175884" cy="855556"/>
      </dsp:txXfrm>
    </dsp:sp>
    <dsp:sp modelId="{768E48BA-E783-448D-A421-2954F59C7691}">
      <dsp:nvSpPr>
        <dsp:cNvPr id="0" name=""/>
        <dsp:cNvSpPr/>
      </dsp:nvSpPr>
      <dsp:spPr>
        <a:xfrm>
          <a:off x="450448" y="1697098"/>
          <a:ext cx="2175884" cy="1702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fr-CH" sz="1400" kern="1200" dirty="0"/>
            <a:t>Le gestionnaire assure la facturation conforme à la législation</a:t>
          </a:r>
        </a:p>
      </dsp:txBody>
      <dsp:txXfrm>
        <a:off x="500321" y="1746971"/>
        <a:ext cx="2076138" cy="1603054"/>
      </dsp:txXfrm>
    </dsp:sp>
    <dsp:sp modelId="{4E8C633F-C8C4-4A1A-820E-E514CC3D0B2E}">
      <dsp:nvSpPr>
        <dsp:cNvPr id="0" name=""/>
        <dsp:cNvSpPr/>
      </dsp:nvSpPr>
      <dsp:spPr>
        <a:xfrm>
          <a:off x="2510525" y="998453"/>
          <a:ext cx="699295" cy="5417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CH" sz="1800" kern="1200"/>
        </a:p>
      </dsp:txBody>
      <dsp:txXfrm>
        <a:off x="2510525" y="1106799"/>
        <a:ext cx="536775" cy="325040"/>
      </dsp:txXfrm>
    </dsp:sp>
    <dsp:sp modelId="{D213D7C5-A755-4F5C-A2B7-C20168D75EAE}">
      <dsp:nvSpPr>
        <dsp:cNvPr id="0" name=""/>
        <dsp:cNvSpPr/>
      </dsp:nvSpPr>
      <dsp:spPr>
        <a:xfrm>
          <a:off x="3500094" y="841541"/>
          <a:ext cx="2175884" cy="12833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fr-CH" sz="2200" kern="1200" dirty="0"/>
            <a:t>Contentieux</a:t>
          </a:r>
        </a:p>
      </dsp:txBody>
      <dsp:txXfrm>
        <a:off x="3500094" y="841541"/>
        <a:ext cx="2175884" cy="855556"/>
      </dsp:txXfrm>
    </dsp:sp>
    <dsp:sp modelId="{17400E68-6565-4019-B44E-DF5B39068478}">
      <dsp:nvSpPr>
        <dsp:cNvPr id="0" name=""/>
        <dsp:cNvSpPr/>
      </dsp:nvSpPr>
      <dsp:spPr>
        <a:xfrm>
          <a:off x="3945757" y="1697098"/>
          <a:ext cx="2175884" cy="1702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Le gestionnaire est le seul responsable de la gestion du contentieux</a:t>
          </a:r>
        </a:p>
        <a:p>
          <a:pPr marL="114300" lvl="1" indent="-114300" algn="l" defTabSz="622300">
            <a:lnSpc>
              <a:spcPct val="90000"/>
            </a:lnSpc>
            <a:spcBef>
              <a:spcPct val="0"/>
            </a:spcBef>
            <a:spcAft>
              <a:spcPct val="15000"/>
            </a:spcAft>
            <a:buChar char="•"/>
          </a:pPr>
          <a:r>
            <a:rPr lang="fr-CH" sz="1400" kern="1200" dirty="0">
              <a:solidFill>
                <a:srgbClr val="093363">
                  <a:hueOff val="0"/>
                  <a:satOff val="0"/>
                  <a:lumOff val="0"/>
                  <a:alphaOff val="0"/>
                </a:srgbClr>
              </a:solidFill>
              <a:latin typeface="Verdana" panose="020B0604030504040204"/>
              <a:ea typeface="+mn-ea"/>
              <a:cs typeface="+mn-cs"/>
            </a:rPr>
            <a:t>Les membres sont solidaires dans le regroupement</a:t>
          </a:r>
        </a:p>
      </dsp:txBody>
      <dsp:txXfrm>
        <a:off x="3995630" y="1746971"/>
        <a:ext cx="2076138" cy="1603054"/>
      </dsp:txXfrm>
    </dsp:sp>
    <dsp:sp modelId="{EC9FB4F4-891C-4B92-AB8A-1BCE89D74089}">
      <dsp:nvSpPr>
        <dsp:cNvPr id="0" name=""/>
        <dsp:cNvSpPr/>
      </dsp:nvSpPr>
      <dsp:spPr>
        <a:xfrm>
          <a:off x="6005834" y="998453"/>
          <a:ext cx="699295" cy="54173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fr-CH" sz="1800" kern="1200"/>
        </a:p>
      </dsp:txBody>
      <dsp:txXfrm>
        <a:off x="6005834" y="1106799"/>
        <a:ext cx="536775" cy="325040"/>
      </dsp:txXfrm>
    </dsp:sp>
    <dsp:sp modelId="{DA66B054-6B68-49CF-98FD-F8246503E03A}">
      <dsp:nvSpPr>
        <dsp:cNvPr id="0" name=""/>
        <dsp:cNvSpPr/>
      </dsp:nvSpPr>
      <dsp:spPr>
        <a:xfrm>
          <a:off x="6995403" y="841541"/>
          <a:ext cx="2175884" cy="12833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83820" numCol="1" spcCol="1270" anchor="t" anchorCtr="0">
          <a:noAutofit/>
        </a:bodyPr>
        <a:lstStyle/>
        <a:p>
          <a:pPr marL="0" lvl="0" indent="0" algn="l" defTabSz="977900">
            <a:lnSpc>
              <a:spcPct val="90000"/>
            </a:lnSpc>
            <a:spcBef>
              <a:spcPct val="0"/>
            </a:spcBef>
            <a:spcAft>
              <a:spcPct val="35000"/>
            </a:spcAft>
            <a:buNone/>
          </a:pPr>
          <a:r>
            <a:rPr lang="fr-CH" sz="2200" kern="1200" dirty="0"/>
            <a:t>Gestion des membres</a:t>
          </a:r>
        </a:p>
      </dsp:txBody>
      <dsp:txXfrm>
        <a:off x="6995403" y="841541"/>
        <a:ext cx="2175884" cy="855556"/>
      </dsp:txXfrm>
    </dsp:sp>
    <dsp:sp modelId="{D67C33E6-EE8E-4C6C-AFD9-4AF7B3C83CE2}">
      <dsp:nvSpPr>
        <dsp:cNvPr id="0" name=""/>
        <dsp:cNvSpPr/>
      </dsp:nvSpPr>
      <dsp:spPr>
        <a:xfrm>
          <a:off x="7441066" y="1697098"/>
          <a:ext cx="2175884" cy="17028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568" tIns="99568" rIns="99568" bIns="99568" numCol="1" spcCol="1270" anchor="t" anchorCtr="0">
          <a:noAutofit/>
        </a:bodyPr>
        <a:lstStyle/>
        <a:p>
          <a:pPr marL="114300" lvl="1" indent="-114300" algn="l" defTabSz="622300">
            <a:lnSpc>
              <a:spcPct val="90000"/>
            </a:lnSpc>
            <a:spcBef>
              <a:spcPct val="0"/>
            </a:spcBef>
            <a:spcAft>
              <a:spcPct val="15000"/>
            </a:spcAft>
            <a:buChar char="•"/>
          </a:pPr>
          <a:r>
            <a:rPr lang="fr-CH" sz="1400" kern="1200" dirty="0"/>
            <a:t> Le gestionnaire gère l’ajout de nouveau membres et le retrait éventuel conformément à la loi</a:t>
          </a:r>
        </a:p>
      </dsp:txBody>
      <dsp:txXfrm>
        <a:off x="7490939" y="1746971"/>
        <a:ext cx="2076138" cy="1603054"/>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DA4406-F413-48C1-8FD2-4FD2738BD536}" type="datetimeFigureOut">
              <a:rPr lang="fr-CH" smtClean="0"/>
              <a:t>14.09.2026</a:t>
            </a:fld>
            <a:endParaRPr lang="fr-CH"/>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H"/>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H"/>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E87325-F1DA-4B29-9F97-F1E7F44BE49A}" type="slidenum">
              <a:rPr lang="fr-CH" smtClean="0"/>
              <a:t>‹N°›</a:t>
            </a:fld>
            <a:endParaRPr lang="fr-CH"/>
          </a:p>
        </p:txBody>
      </p:sp>
    </p:spTree>
    <p:extLst>
      <p:ext uri="{BB962C8B-B14F-4D97-AF65-F5344CB8AC3E}">
        <p14:creationId xmlns:p14="http://schemas.microsoft.com/office/powerpoint/2010/main" val="4123717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H" dirty="0"/>
              <a:t>Bonsoir – bienvenues – merci – se présenter rapidement </a:t>
            </a:r>
          </a:p>
        </p:txBody>
      </p:sp>
      <p:sp>
        <p:nvSpPr>
          <p:cNvPr id="4" name="Espace réservé de l'en-tête 3"/>
          <p:cNvSpPr>
            <a:spLocks noGrp="1"/>
          </p:cNvSpPr>
          <p:nvPr>
            <p:ph type="hdr" sz="quarter"/>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Espace réservé du numéro de diapositive 4"/>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68EC5FE-D353-F94E-9E44-E117D424023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8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a:t>Ajouter une note rapide sur la version du calcul 2027</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42F2BDA-EB5E-8649-B691-BD9BD59A692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9855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H"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42F2BDA-EB5E-8649-B691-BD9BD59A692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0003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H"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42F2BDA-EB5E-8649-B691-BD9BD59A692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0931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H"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42F2BDA-EB5E-8649-B691-BD9BD59A692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792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H"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42F2BDA-EB5E-8649-B691-BD9BD59A692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447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tiff"/></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Master" Target="../slideMasters/slideMaster3.xml"/><Relationship Id="rId5" Type="http://schemas.openxmlformats.org/officeDocument/2006/relationships/image" Target="../media/image16.png"/><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966A5E-159C-871F-6631-81F8FD19211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H"/>
          </a:p>
        </p:txBody>
      </p:sp>
      <p:sp>
        <p:nvSpPr>
          <p:cNvPr id="3" name="Sous-titre 2">
            <a:extLst>
              <a:ext uri="{FF2B5EF4-FFF2-40B4-BE49-F238E27FC236}">
                <a16:creationId xmlns:a16="http://schemas.microsoft.com/office/drawing/2014/main" id="{4953FBA4-1677-5B6B-42F5-046B927F59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H"/>
          </a:p>
        </p:txBody>
      </p:sp>
      <p:sp>
        <p:nvSpPr>
          <p:cNvPr id="4" name="Espace réservé de la date 3">
            <a:extLst>
              <a:ext uri="{FF2B5EF4-FFF2-40B4-BE49-F238E27FC236}">
                <a16:creationId xmlns:a16="http://schemas.microsoft.com/office/drawing/2014/main" id="{41CB3A3A-2709-3E7E-A491-6F8EFA3021BA}"/>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5" name="Espace réservé du pied de page 4">
            <a:extLst>
              <a:ext uri="{FF2B5EF4-FFF2-40B4-BE49-F238E27FC236}">
                <a16:creationId xmlns:a16="http://schemas.microsoft.com/office/drawing/2014/main" id="{62E79619-35EB-B6E9-BCEC-1F2E76E06108}"/>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F31BE8BA-099D-5FEE-771E-10591004FD15}"/>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1459256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4E05C4-4BAB-3EC5-3E5A-76289943972B}"/>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CD12FEB5-5F51-A8A6-EF99-00A11306212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E4AD1733-7500-110B-1251-74D531ACDA3A}"/>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5" name="Espace réservé du pied de page 4">
            <a:extLst>
              <a:ext uri="{FF2B5EF4-FFF2-40B4-BE49-F238E27FC236}">
                <a16:creationId xmlns:a16="http://schemas.microsoft.com/office/drawing/2014/main" id="{654B8458-FE34-D2A7-774C-3962F2570DB0}"/>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5AA88C50-0061-28F3-0E1C-0126D1F39E56}"/>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265099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FD456B-0D46-AE4E-3DD6-F63F048406C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H"/>
          </a:p>
        </p:txBody>
      </p:sp>
      <p:sp>
        <p:nvSpPr>
          <p:cNvPr id="3" name="Espace réservé du texte 2">
            <a:extLst>
              <a:ext uri="{FF2B5EF4-FFF2-40B4-BE49-F238E27FC236}">
                <a16:creationId xmlns:a16="http://schemas.microsoft.com/office/drawing/2014/main" id="{C101A701-CD48-9979-32C6-D8F5F7E3A0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4F343B4-9A49-9993-4698-5A01F3A3ADA5}"/>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5" name="Espace réservé du pied de page 4">
            <a:extLst>
              <a:ext uri="{FF2B5EF4-FFF2-40B4-BE49-F238E27FC236}">
                <a16:creationId xmlns:a16="http://schemas.microsoft.com/office/drawing/2014/main" id="{66A561CC-3633-32AB-75B5-93D4160EA73C}"/>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947C3C10-7E96-4DC8-44E1-CBA6576D552E}"/>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2550235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AD8249-706F-3FB3-6FDE-B10A10BC251C}"/>
              </a:ext>
            </a:extLst>
          </p:cNvPr>
          <p:cNvSpPr>
            <a:spLocks noGrp="1"/>
          </p:cNvSpPr>
          <p:nvPr>
            <p:ph type="title"/>
          </p:nvPr>
        </p:nvSpPr>
        <p:spPr/>
        <p:txBody>
          <a:bodyPr/>
          <a:lstStyle/>
          <a:p>
            <a:r>
              <a:rPr lang="fr-FR"/>
              <a:t>Modifiez le style du titre</a:t>
            </a:r>
            <a:endParaRPr lang="fr-CH"/>
          </a:p>
        </p:txBody>
      </p:sp>
      <p:sp>
        <p:nvSpPr>
          <p:cNvPr id="3" name="Espace réservé du contenu 2">
            <a:extLst>
              <a:ext uri="{FF2B5EF4-FFF2-40B4-BE49-F238E27FC236}">
                <a16:creationId xmlns:a16="http://schemas.microsoft.com/office/drawing/2014/main" id="{080E1B37-E099-DAB7-60D4-309850206C41}"/>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a:extLst>
              <a:ext uri="{FF2B5EF4-FFF2-40B4-BE49-F238E27FC236}">
                <a16:creationId xmlns:a16="http://schemas.microsoft.com/office/drawing/2014/main" id="{81EB72D5-62BD-6230-8AF4-4CB29606102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e la date 4">
            <a:extLst>
              <a:ext uri="{FF2B5EF4-FFF2-40B4-BE49-F238E27FC236}">
                <a16:creationId xmlns:a16="http://schemas.microsoft.com/office/drawing/2014/main" id="{E10CEE1F-2A48-B9EB-627F-2D053C1125BA}"/>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6" name="Espace réservé du pied de page 5">
            <a:extLst>
              <a:ext uri="{FF2B5EF4-FFF2-40B4-BE49-F238E27FC236}">
                <a16:creationId xmlns:a16="http://schemas.microsoft.com/office/drawing/2014/main" id="{4FFB279D-4A0C-D810-EA5A-5E2935032491}"/>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3CCC4D9B-1E6A-69B9-1245-784F2AC15584}"/>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1292787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5001EA-569C-D088-570C-E5F0AB3B852B}"/>
              </a:ext>
            </a:extLst>
          </p:cNvPr>
          <p:cNvSpPr>
            <a:spLocks noGrp="1"/>
          </p:cNvSpPr>
          <p:nvPr>
            <p:ph type="title"/>
          </p:nvPr>
        </p:nvSpPr>
        <p:spPr>
          <a:xfrm>
            <a:off x="839788" y="365125"/>
            <a:ext cx="10515600" cy="1325563"/>
          </a:xfrm>
        </p:spPr>
        <p:txBody>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0F6D9C1D-305B-3A38-449E-E6EB68EF03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DF2A34A-B13F-D6D2-EA75-64D0695E183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a:extLst>
              <a:ext uri="{FF2B5EF4-FFF2-40B4-BE49-F238E27FC236}">
                <a16:creationId xmlns:a16="http://schemas.microsoft.com/office/drawing/2014/main" id="{9AC40B23-4B9F-B941-92E7-826332ED46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B780B53-BE17-9765-D435-BB22A8CDDB3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Espace réservé de la date 6">
            <a:extLst>
              <a:ext uri="{FF2B5EF4-FFF2-40B4-BE49-F238E27FC236}">
                <a16:creationId xmlns:a16="http://schemas.microsoft.com/office/drawing/2014/main" id="{0CBD54BB-37BD-6323-2987-2B590151C0FF}"/>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8" name="Espace réservé du pied de page 7">
            <a:extLst>
              <a:ext uri="{FF2B5EF4-FFF2-40B4-BE49-F238E27FC236}">
                <a16:creationId xmlns:a16="http://schemas.microsoft.com/office/drawing/2014/main" id="{5B0FF847-2302-42EA-D875-4075A590062A}"/>
              </a:ext>
            </a:extLst>
          </p:cNvPr>
          <p:cNvSpPr>
            <a:spLocks noGrp="1"/>
          </p:cNvSpPr>
          <p:nvPr>
            <p:ph type="ftr" sz="quarter" idx="11"/>
          </p:nvPr>
        </p:nvSpPr>
        <p:spPr/>
        <p:txBody>
          <a:bodyPr/>
          <a:lstStyle/>
          <a:p>
            <a:endParaRPr lang="fr-CH"/>
          </a:p>
        </p:txBody>
      </p:sp>
      <p:sp>
        <p:nvSpPr>
          <p:cNvPr id="9" name="Espace réservé du numéro de diapositive 8">
            <a:extLst>
              <a:ext uri="{FF2B5EF4-FFF2-40B4-BE49-F238E27FC236}">
                <a16:creationId xmlns:a16="http://schemas.microsoft.com/office/drawing/2014/main" id="{804ABD00-BBB1-57AE-CE05-F6E44F104E4F}"/>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2116369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C24BF8-9A3B-6B9D-CD1C-8C834D7AA5AF}"/>
              </a:ext>
            </a:extLst>
          </p:cNvPr>
          <p:cNvSpPr>
            <a:spLocks noGrp="1"/>
          </p:cNvSpPr>
          <p:nvPr>
            <p:ph type="title"/>
          </p:nvPr>
        </p:nvSpPr>
        <p:spPr/>
        <p:txBody>
          <a:bodyPr/>
          <a:lstStyle/>
          <a:p>
            <a:r>
              <a:rPr lang="fr-FR"/>
              <a:t>Modifiez le style du titre</a:t>
            </a:r>
            <a:endParaRPr lang="fr-CH"/>
          </a:p>
        </p:txBody>
      </p:sp>
      <p:sp>
        <p:nvSpPr>
          <p:cNvPr id="3" name="Espace réservé de la date 2">
            <a:extLst>
              <a:ext uri="{FF2B5EF4-FFF2-40B4-BE49-F238E27FC236}">
                <a16:creationId xmlns:a16="http://schemas.microsoft.com/office/drawing/2014/main" id="{FFF62E16-6FC6-3E1D-2E0E-A72C26190322}"/>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4" name="Espace réservé du pied de page 3">
            <a:extLst>
              <a:ext uri="{FF2B5EF4-FFF2-40B4-BE49-F238E27FC236}">
                <a16:creationId xmlns:a16="http://schemas.microsoft.com/office/drawing/2014/main" id="{DE268C68-9611-BC6A-9D77-69D4E516203F}"/>
              </a:ext>
            </a:extLst>
          </p:cNvPr>
          <p:cNvSpPr>
            <a:spLocks noGrp="1"/>
          </p:cNvSpPr>
          <p:nvPr>
            <p:ph type="ftr" sz="quarter" idx="11"/>
          </p:nvPr>
        </p:nvSpPr>
        <p:spPr/>
        <p:txBody>
          <a:bodyPr/>
          <a:lstStyle/>
          <a:p>
            <a:endParaRPr lang="fr-CH"/>
          </a:p>
        </p:txBody>
      </p:sp>
      <p:sp>
        <p:nvSpPr>
          <p:cNvPr id="5" name="Espace réservé du numéro de diapositive 4">
            <a:extLst>
              <a:ext uri="{FF2B5EF4-FFF2-40B4-BE49-F238E27FC236}">
                <a16:creationId xmlns:a16="http://schemas.microsoft.com/office/drawing/2014/main" id="{2E7ABE3B-8BED-DBE1-A8ED-F0D8B3014931}"/>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1192932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312B21C-8525-7385-CCC6-4B9D883C8CCA}"/>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3" name="Espace réservé du pied de page 2">
            <a:extLst>
              <a:ext uri="{FF2B5EF4-FFF2-40B4-BE49-F238E27FC236}">
                <a16:creationId xmlns:a16="http://schemas.microsoft.com/office/drawing/2014/main" id="{C3F96478-D0B8-091D-4B70-361F31C42171}"/>
              </a:ext>
            </a:extLst>
          </p:cNvPr>
          <p:cNvSpPr>
            <a:spLocks noGrp="1"/>
          </p:cNvSpPr>
          <p:nvPr>
            <p:ph type="ftr" sz="quarter" idx="11"/>
          </p:nvPr>
        </p:nvSpPr>
        <p:spPr/>
        <p:txBody>
          <a:bodyPr/>
          <a:lstStyle/>
          <a:p>
            <a:endParaRPr lang="fr-CH"/>
          </a:p>
        </p:txBody>
      </p:sp>
      <p:sp>
        <p:nvSpPr>
          <p:cNvPr id="4" name="Espace réservé du numéro de diapositive 3">
            <a:extLst>
              <a:ext uri="{FF2B5EF4-FFF2-40B4-BE49-F238E27FC236}">
                <a16:creationId xmlns:a16="http://schemas.microsoft.com/office/drawing/2014/main" id="{9F080988-3332-497D-1E9A-720E840E90BB}"/>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930642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47FA14-417A-D033-63B3-F5C7DBC53B9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du contenu 2">
            <a:extLst>
              <a:ext uri="{FF2B5EF4-FFF2-40B4-BE49-F238E27FC236}">
                <a16:creationId xmlns:a16="http://schemas.microsoft.com/office/drawing/2014/main" id="{462E0A77-DA7A-065B-47BE-E290666D96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a:extLst>
              <a:ext uri="{FF2B5EF4-FFF2-40B4-BE49-F238E27FC236}">
                <a16:creationId xmlns:a16="http://schemas.microsoft.com/office/drawing/2014/main" id="{B8C74F1E-E853-2CF0-55C7-B2E9142260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4F7637E-0AE2-20E0-962D-D96ABC97311F}"/>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6" name="Espace réservé du pied de page 5">
            <a:extLst>
              <a:ext uri="{FF2B5EF4-FFF2-40B4-BE49-F238E27FC236}">
                <a16:creationId xmlns:a16="http://schemas.microsoft.com/office/drawing/2014/main" id="{D835923A-0330-E23F-E6CC-612E3FAD9789}"/>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08708751-8E80-9B55-FF71-21BC578F7FC8}"/>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3812854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0113F6-6FFE-A7CE-8C37-830BA5D2398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H"/>
          </a:p>
        </p:txBody>
      </p:sp>
      <p:sp>
        <p:nvSpPr>
          <p:cNvPr id="3" name="Espace réservé pour une image  2">
            <a:extLst>
              <a:ext uri="{FF2B5EF4-FFF2-40B4-BE49-F238E27FC236}">
                <a16:creationId xmlns:a16="http://schemas.microsoft.com/office/drawing/2014/main" id="{3C4C2697-86D1-D5BE-C9A4-E906F535C3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H"/>
          </a:p>
        </p:txBody>
      </p:sp>
      <p:sp>
        <p:nvSpPr>
          <p:cNvPr id="4" name="Espace réservé du texte 3">
            <a:extLst>
              <a:ext uri="{FF2B5EF4-FFF2-40B4-BE49-F238E27FC236}">
                <a16:creationId xmlns:a16="http://schemas.microsoft.com/office/drawing/2014/main" id="{A6B6DB8F-5DBC-61CA-A37A-CFE3AF8A7D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0162C7C-4494-9D34-B706-83D355797AEF}"/>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6" name="Espace réservé du pied de page 5">
            <a:extLst>
              <a:ext uri="{FF2B5EF4-FFF2-40B4-BE49-F238E27FC236}">
                <a16:creationId xmlns:a16="http://schemas.microsoft.com/office/drawing/2014/main" id="{2C88AE63-39B1-608C-5386-7D6D43997032}"/>
              </a:ext>
            </a:extLst>
          </p:cNvPr>
          <p:cNvSpPr>
            <a:spLocks noGrp="1"/>
          </p:cNvSpPr>
          <p:nvPr>
            <p:ph type="ftr" sz="quarter" idx="11"/>
          </p:nvPr>
        </p:nvSpPr>
        <p:spPr/>
        <p:txBody>
          <a:bodyPr/>
          <a:lstStyle/>
          <a:p>
            <a:endParaRPr lang="fr-CH"/>
          </a:p>
        </p:txBody>
      </p:sp>
      <p:sp>
        <p:nvSpPr>
          <p:cNvPr id="7" name="Espace réservé du numéro de diapositive 6">
            <a:extLst>
              <a:ext uri="{FF2B5EF4-FFF2-40B4-BE49-F238E27FC236}">
                <a16:creationId xmlns:a16="http://schemas.microsoft.com/office/drawing/2014/main" id="{779D0505-1521-F53A-61C2-4E5AEF846A22}"/>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2857965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F61235-27D0-6FAD-AB2F-E6F562CDE93D}"/>
              </a:ext>
            </a:extLst>
          </p:cNvPr>
          <p:cNvSpPr>
            <a:spLocks noGrp="1"/>
          </p:cNvSpPr>
          <p:nvPr>
            <p:ph type="title"/>
          </p:nvPr>
        </p:nvSpPr>
        <p:spPr/>
        <p:txBody>
          <a:bodyPr/>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BF49C67C-1F6A-D557-1349-72EFDBC478A6}"/>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E870539E-208D-36D7-42BC-8A3C7985C4A6}"/>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5" name="Espace réservé du pied de page 4">
            <a:extLst>
              <a:ext uri="{FF2B5EF4-FFF2-40B4-BE49-F238E27FC236}">
                <a16:creationId xmlns:a16="http://schemas.microsoft.com/office/drawing/2014/main" id="{79A7F6DC-5217-D937-EA0A-FF66AEA25290}"/>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2A2A3D84-D43B-BF2E-BCCE-340F2B2EDF3B}"/>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3285226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557FA5-2D02-6AAF-9CBA-12AF36FB4DA9}"/>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CH"/>
          </a:p>
        </p:txBody>
      </p:sp>
      <p:sp>
        <p:nvSpPr>
          <p:cNvPr id="3" name="Espace réservé du texte vertical 2">
            <a:extLst>
              <a:ext uri="{FF2B5EF4-FFF2-40B4-BE49-F238E27FC236}">
                <a16:creationId xmlns:a16="http://schemas.microsoft.com/office/drawing/2014/main" id="{C0B02CCB-8874-FE33-717A-F9417F1C370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46FE8102-CD80-D157-F9FC-5655CD5EB88D}"/>
              </a:ext>
            </a:extLst>
          </p:cNvPr>
          <p:cNvSpPr>
            <a:spLocks noGrp="1"/>
          </p:cNvSpPr>
          <p:nvPr>
            <p:ph type="dt" sz="half" idx="10"/>
          </p:nvPr>
        </p:nvSpPr>
        <p:spPr/>
        <p:txBody>
          <a:bodyPr/>
          <a:lstStyle/>
          <a:p>
            <a:fld id="{1644EAC5-6AC3-41B4-9098-2066B1B8BEF9}" type="datetimeFigureOut">
              <a:rPr lang="fr-CH" smtClean="0"/>
              <a:t>14.09.2026</a:t>
            </a:fld>
            <a:endParaRPr lang="fr-CH"/>
          </a:p>
        </p:txBody>
      </p:sp>
      <p:sp>
        <p:nvSpPr>
          <p:cNvPr id="5" name="Espace réservé du pied de page 4">
            <a:extLst>
              <a:ext uri="{FF2B5EF4-FFF2-40B4-BE49-F238E27FC236}">
                <a16:creationId xmlns:a16="http://schemas.microsoft.com/office/drawing/2014/main" id="{28B824FF-D248-66D1-54DF-DCD8410C1D42}"/>
              </a:ext>
            </a:extLst>
          </p:cNvPr>
          <p:cNvSpPr>
            <a:spLocks noGrp="1"/>
          </p:cNvSpPr>
          <p:nvPr>
            <p:ph type="ftr" sz="quarter" idx="11"/>
          </p:nvPr>
        </p:nvSpPr>
        <p:spPr/>
        <p:txBody>
          <a:bodyPr/>
          <a:lstStyle/>
          <a:p>
            <a:endParaRPr lang="fr-CH"/>
          </a:p>
        </p:txBody>
      </p:sp>
      <p:sp>
        <p:nvSpPr>
          <p:cNvPr id="6" name="Espace réservé du numéro de diapositive 5">
            <a:extLst>
              <a:ext uri="{FF2B5EF4-FFF2-40B4-BE49-F238E27FC236}">
                <a16:creationId xmlns:a16="http://schemas.microsoft.com/office/drawing/2014/main" id="{46D4E3B1-1F1D-9F97-4E26-0EF7BC715067}"/>
              </a:ext>
            </a:extLst>
          </p:cNvPr>
          <p:cNvSpPr>
            <a:spLocks noGrp="1"/>
          </p:cNvSpPr>
          <p:nvPr>
            <p:ph type="sldNum" sz="quarter" idx="12"/>
          </p:nvPr>
        </p:nvSpPr>
        <p:spPr/>
        <p:txBody>
          <a:bodyPr/>
          <a:lstStyle/>
          <a:p>
            <a:fld id="{B36ACF9B-273C-4F95-8B6D-C194F114B8B2}" type="slidenum">
              <a:rPr lang="fr-CH" smtClean="0"/>
              <a:t>‹N°›</a:t>
            </a:fld>
            <a:endParaRPr lang="fr-CH"/>
          </a:p>
        </p:txBody>
      </p:sp>
    </p:spTree>
    <p:extLst>
      <p:ext uri="{BB962C8B-B14F-4D97-AF65-F5344CB8AC3E}">
        <p14:creationId xmlns:p14="http://schemas.microsoft.com/office/powerpoint/2010/main" val="1200368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Couverture">
    <p:bg>
      <p:bgRef idx="1001">
        <a:schemeClr val="bg2"/>
      </p:bgRef>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5712E6E-AD3D-B141-B0A8-AC085AB04595}"/>
              </a:ext>
            </a:extLst>
          </p:cNvPr>
          <p:cNvPicPr>
            <a:picLocks noChangeAspect="1"/>
          </p:cNvPicPr>
          <p:nvPr userDrawn="1"/>
        </p:nvPicPr>
        <p:blipFill>
          <a:blip r:embed="rId2"/>
          <a:stretch>
            <a:fillRect/>
          </a:stretch>
        </p:blipFill>
        <p:spPr>
          <a:xfrm>
            <a:off x="3962400" y="1517650"/>
            <a:ext cx="4267200" cy="3822700"/>
          </a:xfrm>
          <a:prstGeom prst="rect">
            <a:avLst/>
          </a:prstGeom>
        </p:spPr>
      </p:pic>
    </p:spTree>
    <p:extLst>
      <p:ext uri="{BB962C8B-B14F-4D97-AF65-F5344CB8AC3E}">
        <p14:creationId xmlns:p14="http://schemas.microsoft.com/office/powerpoint/2010/main" val="1374667191"/>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re présentation">
    <p:bg>
      <p:bgRef idx="1001">
        <a:schemeClr val="bg2"/>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DB90A7-FEE5-F74A-A785-D370364C2C4B}"/>
              </a:ext>
            </a:extLst>
          </p:cNvPr>
          <p:cNvSpPr>
            <a:spLocks noGrp="1"/>
          </p:cNvSpPr>
          <p:nvPr>
            <p:ph type="title" hasCustomPrompt="1"/>
          </p:nvPr>
        </p:nvSpPr>
        <p:spPr>
          <a:xfrm>
            <a:off x="900000" y="909000"/>
            <a:ext cx="10453800" cy="2520000"/>
          </a:xfrm>
        </p:spPr>
        <p:txBody>
          <a:bodyPr lIns="0" tIns="0" rIns="0" bIns="0" anchor="b" anchorCtr="0">
            <a:noAutofit/>
          </a:bodyPr>
          <a:lstStyle>
            <a:lvl1pPr>
              <a:defRPr sz="5400" baseline="0">
                <a:solidFill>
                  <a:schemeClr val="tx1"/>
                </a:solidFill>
              </a:defRPr>
            </a:lvl1pPr>
          </a:lstStyle>
          <a:p>
            <a:r>
              <a:rPr lang="fr-FR" dirty="0"/>
              <a:t>Exemple de titre </a:t>
            </a:r>
            <a:br>
              <a:rPr lang="fr-FR" dirty="0"/>
            </a:br>
            <a:r>
              <a:rPr lang="fr-FR" dirty="0"/>
              <a:t>pour la présentation</a:t>
            </a:r>
          </a:p>
        </p:txBody>
      </p:sp>
      <p:sp>
        <p:nvSpPr>
          <p:cNvPr id="10" name="Espace réservé de la date 9">
            <a:extLst>
              <a:ext uri="{FF2B5EF4-FFF2-40B4-BE49-F238E27FC236}">
                <a16:creationId xmlns:a16="http://schemas.microsoft.com/office/drawing/2014/main" id="{0BE1E050-E5C8-F440-8F2D-4FD5FBEDE3FA}"/>
              </a:ext>
            </a:extLst>
          </p:cNvPr>
          <p:cNvSpPr>
            <a:spLocks noGrp="1"/>
          </p:cNvSpPr>
          <p:nvPr>
            <p:ph type="dt" sz="half" idx="12"/>
          </p:nvPr>
        </p:nvSpPr>
        <p:spPr>
          <a:xfrm>
            <a:off x="899999" y="3693833"/>
            <a:ext cx="10450625" cy="365125"/>
          </a:xfrm>
        </p:spPr>
        <p:txBody>
          <a:bodyPr/>
          <a:lstStyle>
            <a:lvl1pPr algn="l">
              <a:defRPr sz="1800">
                <a:solidFill>
                  <a:schemeClr val="tx1"/>
                </a:solidFill>
              </a:defRPr>
            </a:lvl1pPr>
          </a:lstStyle>
          <a:p>
            <a:fld id="{B5970FCC-D602-034B-82A6-4AC886DD4088}" type="datetime1">
              <a:rPr lang="fr-CH" smtClean="0"/>
              <a:pPr/>
              <a:t>14.09.2026</a:t>
            </a:fld>
            <a:endParaRPr lang="en-US" dirty="0"/>
          </a:p>
        </p:txBody>
      </p:sp>
      <p:pic>
        <p:nvPicPr>
          <p:cNvPr id="3" name="Image 2">
            <a:extLst>
              <a:ext uri="{FF2B5EF4-FFF2-40B4-BE49-F238E27FC236}">
                <a16:creationId xmlns:a16="http://schemas.microsoft.com/office/drawing/2014/main" id="{02A1CA06-47A6-4E70-1466-307E0345978E}"/>
              </a:ext>
            </a:extLst>
          </p:cNvPr>
          <p:cNvPicPr>
            <a:picLocks noChangeAspect="1"/>
          </p:cNvPicPr>
          <p:nvPr userDrawn="1"/>
        </p:nvPicPr>
        <p:blipFill>
          <a:blip r:embed="rId2"/>
          <a:stretch>
            <a:fillRect/>
          </a:stretch>
        </p:blipFill>
        <p:spPr>
          <a:xfrm>
            <a:off x="838373" y="6356350"/>
            <a:ext cx="386318" cy="346076"/>
          </a:xfrm>
          <a:prstGeom prst="rect">
            <a:avLst/>
          </a:prstGeom>
        </p:spPr>
      </p:pic>
    </p:spTree>
    <p:extLst>
      <p:ext uri="{BB962C8B-B14F-4D97-AF65-F5344CB8AC3E}">
        <p14:creationId xmlns:p14="http://schemas.microsoft.com/office/powerpoint/2010/main" val="134319796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able des matières">
    <p:bg>
      <p:bgRef idx="1001">
        <a:schemeClr val="bg2"/>
      </p:bgRef>
    </p:bg>
    <p:spTree>
      <p:nvGrpSpPr>
        <p:cNvPr id="1" name=""/>
        <p:cNvGrpSpPr/>
        <p:nvPr/>
      </p:nvGrpSpPr>
      <p:grpSpPr>
        <a:xfrm>
          <a:off x="0" y="0"/>
          <a:ext cx="0" cy="0"/>
          <a:chOff x="0" y="0"/>
          <a:chExt cx="0" cy="0"/>
        </a:xfrm>
      </p:grpSpPr>
      <p:sp>
        <p:nvSpPr>
          <p:cNvPr id="10" name="Espace réservé du texte 8">
            <a:extLst>
              <a:ext uri="{FF2B5EF4-FFF2-40B4-BE49-F238E27FC236}">
                <a16:creationId xmlns:a16="http://schemas.microsoft.com/office/drawing/2014/main" id="{CE445CEF-91C4-154F-B603-565B02B50260}"/>
              </a:ext>
            </a:extLst>
          </p:cNvPr>
          <p:cNvSpPr>
            <a:spLocks noGrp="1"/>
          </p:cNvSpPr>
          <p:nvPr>
            <p:ph type="body" sz="quarter" idx="13" hasCustomPrompt="1"/>
          </p:nvPr>
        </p:nvSpPr>
        <p:spPr>
          <a:xfrm>
            <a:off x="900000" y="2049472"/>
            <a:ext cx="10453800" cy="3921022"/>
          </a:xfrm>
        </p:spPr>
        <p:txBody>
          <a:bodyPr tIns="0" bIns="0">
            <a:noAutofit/>
          </a:bodyPr>
          <a:lstStyle>
            <a:lvl1pPr marL="342900" indent="-342900">
              <a:lnSpc>
                <a:spcPct val="150000"/>
              </a:lnSpc>
              <a:spcBef>
                <a:spcPts val="200"/>
              </a:spcBef>
              <a:buClr>
                <a:schemeClr val="tx1"/>
              </a:buClr>
              <a:buFont typeface="+mj-lt"/>
              <a:buAutoNum type="arabicPeriod"/>
              <a:defRPr sz="24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endParaRPr lang="fr-FR" dirty="0"/>
          </a:p>
          <a:p>
            <a:pPr lvl="0"/>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a:t>
            </a:r>
          </a:p>
          <a:p>
            <a:pPr lvl="0"/>
            <a:r>
              <a:rPr lang="fr-FR" dirty="0"/>
              <a:t>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endParaRPr lang="fr-FR" dirty="0"/>
          </a:p>
          <a:p>
            <a:pPr lvl="0"/>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endParaRPr lang="fr-FR" dirty="0"/>
          </a:p>
          <a:p>
            <a:pPr lvl="0"/>
            <a:endParaRPr lang="fr-FR" dirty="0"/>
          </a:p>
        </p:txBody>
      </p:sp>
      <p:sp>
        <p:nvSpPr>
          <p:cNvPr id="11" name="ZoneTexte 10">
            <a:extLst>
              <a:ext uri="{FF2B5EF4-FFF2-40B4-BE49-F238E27FC236}">
                <a16:creationId xmlns:a16="http://schemas.microsoft.com/office/drawing/2014/main" id="{BC4224E5-4F5E-1A4D-8639-3F0102917B3A}"/>
              </a:ext>
            </a:extLst>
          </p:cNvPr>
          <p:cNvSpPr txBox="1"/>
          <p:nvPr userDrawn="1"/>
        </p:nvSpPr>
        <p:spPr>
          <a:xfrm>
            <a:off x="900000" y="720000"/>
            <a:ext cx="10453800" cy="438240"/>
          </a:xfrm>
          <a:prstGeom prst="rect">
            <a:avLst/>
          </a:prstGeom>
          <a:noFill/>
        </p:spPr>
        <p:txBody>
          <a:bodyPr wrap="square" lIns="0" tIns="0" rIns="0" bIns="0" rtlCol="0">
            <a:noAutofit/>
          </a:bodyPr>
          <a:lstStyle/>
          <a:p>
            <a:pPr algn="l"/>
            <a:r>
              <a:rPr lang="fr-FR" sz="3600" b="0" i="0" dirty="0">
                <a:latin typeface="Verdana" panose="020B0604030504040204" pitchFamily="34" charset="0"/>
                <a:ea typeface="Verdana" panose="020B0604030504040204" pitchFamily="34" charset="0"/>
                <a:cs typeface="Verdana" panose="020B0604030504040204" pitchFamily="34" charset="0"/>
              </a:rPr>
              <a:t>Table des matières</a:t>
            </a:r>
          </a:p>
        </p:txBody>
      </p:sp>
      <p:pic>
        <p:nvPicPr>
          <p:cNvPr id="2" name="Image 1">
            <a:extLst>
              <a:ext uri="{FF2B5EF4-FFF2-40B4-BE49-F238E27FC236}">
                <a16:creationId xmlns:a16="http://schemas.microsoft.com/office/drawing/2014/main" id="{549B1FD7-1601-AFC0-62A8-859E93D2BED5}"/>
              </a:ext>
            </a:extLst>
          </p:cNvPr>
          <p:cNvPicPr>
            <a:picLocks noChangeAspect="1"/>
          </p:cNvPicPr>
          <p:nvPr userDrawn="1"/>
        </p:nvPicPr>
        <p:blipFill>
          <a:blip r:embed="rId2"/>
          <a:stretch>
            <a:fillRect/>
          </a:stretch>
        </p:blipFill>
        <p:spPr>
          <a:xfrm>
            <a:off x="838373" y="6356350"/>
            <a:ext cx="386318" cy="346076"/>
          </a:xfrm>
          <a:prstGeom prst="rect">
            <a:avLst/>
          </a:prstGeom>
        </p:spPr>
      </p:pic>
    </p:spTree>
    <p:extLst>
      <p:ext uri="{BB962C8B-B14F-4D97-AF65-F5344CB8AC3E}">
        <p14:creationId xmlns:p14="http://schemas.microsoft.com/office/powerpoint/2010/main" val="2213338295"/>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re Chapitre 1">
    <p:bg>
      <p:bgPr>
        <a:solidFill>
          <a:schemeClr val="tx1"/>
        </a:solidFill>
        <a:effectLst/>
      </p:bgPr>
    </p:bg>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660BB183-3BC9-FF48-9D17-CDD58659D134}"/>
              </a:ext>
            </a:extLst>
          </p:cNvPr>
          <p:cNvSpPr>
            <a:spLocks noGrp="1"/>
          </p:cNvSpPr>
          <p:nvPr>
            <p:ph type="subTitle" idx="1" hasCustomPrompt="1"/>
          </p:nvPr>
        </p:nvSpPr>
        <p:spPr>
          <a:xfrm>
            <a:off x="899999" y="720000"/>
            <a:ext cx="4808719" cy="5234486"/>
          </a:xfrm>
        </p:spPr>
        <p:txBody>
          <a:bodyPr lIns="0" tIns="0" bIns="0">
            <a:noAutofit/>
          </a:bodyPr>
          <a:lstStyle>
            <a:lvl1pPr marL="0" indent="0" algn="l">
              <a:lnSpc>
                <a:spcPct val="100000"/>
              </a:lnSpc>
              <a:spcBef>
                <a:spcPts val="500"/>
              </a:spcBef>
              <a:buNone/>
              <a:defRPr lang="fr-CH" sz="4400" b="0" i="0" u="none" strike="noStrike"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Exemple de titre</a:t>
            </a:r>
          </a:p>
          <a:p>
            <a:r>
              <a:rPr lang="fr-FR" dirty="0"/>
              <a:t>de chapitre</a:t>
            </a:r>
          </a:p>
        </p:txBody>
      </p:sp>
      <p:pic>
        <p:nvPicPr>
          <p:cNvPr id="2" name="Image 1">
            <a:extLst>
              <a:ext uri="{FF2B5EF4-FFF2-40B4-BE49-F238E27FC236}">
                <a16:creationId xmlns:a16="http://schemas.microsoft.com/office/drawing/2014/main" id="{581C4A91-C8C2-4E42-AE5A-AC7AFECFE8AC}"/>
              </a:ext>
            </a:extLst>
          </p:cNvPr>
          <p:cNvPicPr>
            <a:picLocks noChangeAspect="1"/>
          </p:cNvPicPr>
          <p:nvPr userDrawn="1"/>
        </p:nvPicPr>
        <p:blipFill>
          <a:blip r:embed="rId2"/>
          <a:stretch>
            <a:fillRect/>
          </a:stretch>
        </p:blipFill>
        <p:spPr>
          <a:xfrm>
            <a:off x="6483283" y="1737359"/>
            <a:ext cx="5725343" cy="5128953"/>
          </a:xfrm>
          <a:prstGeom prst="rect">
            <a:avLst/>
          </a:prstGeom>
        </p:spPr>
      </p:pic>
    </p:spTree>
    <p:extLst>
      <p:ext uri="{BB962C8B-B14F-4D97-AF65-F5344CB8AC3E}">
        <p14:creationId xmlns:p14="http://schemas.microsoft.com/office/powerpoint/2010/main" val="2101467403"/>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re Chapitre 2">
    <p:bg>
      <p:bgRef idx="1001">
        <a:schemeClr val="bg2"/>
      </p:bgRef>
    </p:bg>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660BB183-3BC9-FF48-9D17-CDD58659D134}"/>
              </a:ext>
            </a:extLst>
          </p:cNvPr>
          <p:cNvSpPr>
            <a:spLocks noGrp="1"/>
          </p:cNvSpPr>
          <p:nvPr>
            <p:ph type="subTitle" idx="1" hasCustomPrompt="1"/>
          </p:nvPr>
        </p:nvSpPr>
        <p:spPr>
          <a:xfrm>
            <a:off x="900000" y="720000"/>
            <a:ext cx="4808718" cy="5234486"/>
          </a:xfrm>
        </p:spPr>
        <p:txBody>
          <a:bodyPr lIns="0" tIns="0" bIns="0">
            <a:noAutofit/>
          </a:bodyPr>
          <a:lstStyle>
            <a:lvl1pPr marL="0" indent="0" algn="l">
              <a:lnSpc>
                <a:spcPct val="100000"/>
              </a:lnSpc>
              <a:spcBef>
                <a:spcPts val="500"/>
              </a:spcBef>
              <a:buNone/>
              <a:defRPr lang="fr-CH" sz="4400" b="0" i="0" u="none" strike="noStrike" smtClean="0">
                <a:solidFill>
                  <a:schemeClr val="tx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Exemple de titre</a:t>
            </a:r>
          </a:p>
          <a:p>
            <a:r>
              <a:rPr lang="fr-FR" dirty="0"/>
              <a:t>de chapitre</a:t>
            </a:r>
          </a:p>
        </p:txBody>
      </p:sp>
      <p:pic>
        <p:nvPicPr>
          <p:cNvPr id="7" name="Image 6">
            <a:extLst>
              <a:ext uri="{FF2B5EF4-FFF2-40B4-BE49-F238E27FC236}">
                <a16:creationId xmlns:a16="http://schemas.microsoft.com/office/drawing/2014/main" id="{95CBA433-8930-E847-A792-EC97797A3AE4}"/>
              </a:ext>
            </a:extLst>
          </p:cNvPr>
          <p:cNvPicPr>
            <a:picLocks noChangeAspect="1"/>
          </p:cNvPicPr>
          <p:nvPr userDrawn="1"/>
        </p:nvPicPr>
        <p:blipFill>
          <a:blip r:embed="rId2"/>
          <a:stretch>
            <a:fillRect/>
          </a:stretch>
        </p:blipFill>
        <p:spPr>
          <a:xfrm>
            <a:off x="6483283" y="1737358"/>
            <a:ext cx="5708717" cy="5114059"/>
          </a:xfrm>
          <a:prstGeom prst="rect">
            <a:avLst/>
          </a:prstGeom>
        </p:spPr>
      </p:pic>
    </p:spTree>
    <p:extLst>
      <p:ext uri="{BB962C8B-B14F-4D97-AF65-F5344CB8AC3E}">
        <p14:creationId xmlns:p14="http://schemas.microsoft.com/office/powerpoint/2010/main" val="787535467"/>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éparateur bleu">
    <p:bg>
      <p:bgRef idx="1001">
        <a:schemeClr val="bg2"/>
      </p:bgRef>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5954E74-4218-E10F-ED21-64AB27F36BB8}"/>
              </a:ext>
            </a:extLst>
          </p:cNvPr>
          <p:cNvPicPr>
            <a:picLocks noChangeAspect="1"/>
          </p:cNvPicPr>
          <p:nvPr userDrawn="1"/>
        </p:nvPicPr>
        <p:blipFill>
          <a:blip r:embed="rId2"/>
          <a:stretch>
            <a:fillRect/>
          </a:stretch>
        </p:blipFill>
        <p:spPr>
          <a:xfrm>
            <a:off x="62045" y="49387"/>
            <a:ext cx="12067910" cy="6759226"/>
          </a:xfrm>
          <a:prstGeom prst="rect">
            <a:avLst/>
          </a:prstGeom>
        </p:spPr>
      </p:pic>
    </p:spTree>
    <p:extLst>
      <p:ext uri="{BB962C8B-B14F-4D97-AF65-F5344CB8AC3E}">
        <p14:creationId xmlns:p14="http://schemas.microsoft.com/office/powerpoint/2010/main" val="1656132879"/>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éparateur vert">
    <p:bg>
      <p:bgPr>
        <a:solidFill>
          <a:schemeClr val="tx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92CE583-1688-E562-D926-D4461E0FF21F}"/>
              </a:ext>
            </a:extLst>
          </p:cNvPr>
          <p:cNvPicPr>
            <a:picLocks noChangeAspect="1"/>
          </p:cNvPicPr>
          <p:nvPr userDrawn="1"/>
        </p:nvPicPr>
        <p:blipFill>
          <a:blip r:embed="rId2"/>
          <a:stretch>
            <a:fillRect/>
          </a:stretch>
        </p:blipFill>
        <p:spPr>
          <a:xfrm>
            <a:off x="51885" y="42475"/>
            <a:ext cx="12089316" cy="6771215"/>
          </a:xfrm>
          <a:prstGeom prst="rect">
            <a:avLst/>
          </a:prstGeom>
        </p:spPr>
      </p:pic>
    </p:spTree>
    <p:extLst>
      <p:ext uri="{BB962C8B-B14F-4D97-AF65-F5344CB8AC3E}">
        <p14:creationId xmlns:p14="http://schemas.microsoft.com/office/powerpoint/2010/main" val="3871721529"/>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e + Image à droite">
    <p:bg>
      <p:bgPr>
        <a:solidFill>
          <a:srgbClr val="FFFFFF"/>
        </a:solidFill>
        <a:effectLst/>
      </p:bgPr>
    </p:bg>
    <p:spTree>
      <p:nvGrpSpPr>
        <p:cNvPr id="1" name=""/>
        <p:cNvGrpSpPr/>
        <p:nvPr/>
      </p:nvGrpSpPr>
      <p:grpSpPr>
        <a:xfrm>
          <a:off x="0" y="0"/>
          <a:ext cx="0" cy="0"/>
          <a:chOff x="0" y="0"/>
          <a:chExt cx="0" cy="0"/>
        </a:xfrm>
      </p:grpSpPr>
      <p:sp>
        <p:nvSpPr>
          <p:cNvPr id="8" name="Sous-titre 2">
            <a:extLst>
              <a:ext uri="{FF2B5EF4-FFF2-40B4-BE49-F238E27FC236}">
                <a16:creationId xmlns:a16="http://schemas.microsoft.com/office/drawing/2014/main" id="{7296708B-3A6A-4140-B129-40D9362500FF}"/>
              </a:ext>
            </a:extLst>
          </p:cNvPr>
          <p:cNvSpPr>
            <a:spLocks noGrp="1"/>
          </p:cNvSpPr>
          <p:nvPr>
            <p:ph type="subTitle" idx="1" hasCustomPrompt="1"/>
          </p:nvPr>
        </p:nvSpPr>
        <p:spPr>
          <a:xfrm>
            <a:off x="900000" y="481460"/>
            <a:ext cx="4651714" cy="1183032"/>
          </a:xfrm>
        </p:spPr>
        <p:txBody>
          <a:bodyPr lIns="0" tIns="0" bIns="0">
            <a:noAutofit/>
          </a:bodyPr>
          <a:lstStyle>
            <a:lvl1pPr marL="0" indent="0" algn="l">
              <a:lnSpc>
                <a:spcPct val="100000"/>
              </a:lnSpc>
              <a:spcBef>
                <a:spcPts val="500"/>
              </a:spcBef>
              <a:buNone/>
              <a:defRPr lang="fr-CH" sz="3600" b="0" i="0" u="none" strike="noStrike" smtClean="0">
                <a:solidFill>
                  <a:schemeClr val="bg1"/>
                </a:solidFill>
                <a:effectLst/>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ajouter un titre</a:t>
            </a:r>
          </a:p>
        </p:txBody>
      </p:sp>
      <p:sp>
        <p:nvSpPr>
          <p:cNvPr id="5" name="Espace réservé du texte 8">
            <a:extLst>
              <a:ext uri="{FF2B5EF4-FFF2-40B4-BE49-F238E27FC236}">
                <a16:creationId xmlns:a16="http://schemas.microsoft.com/office/drawing/2014/main" id="{F010ADCD-231F-A640-85A0-DB6ACFBC9CC0}"/>
              </a:ext>
            </a:extLst>
          </p:cNvPr>
          <p:cNvSpPr>
            <a:spLocks noGrp="1"/>
          </p:cNvSpPr>
          <p:nvPr>
            <p:ph type="body" sz="quarter" idx="13" hasCustomPrompt="1"/>
          </p:nvPr>
        </p:nvSpPr>
        <p:spPr>
          <a:xfrm>
            <a:off x="900000" y="2083388"/>
            <a:ext cx="4651714" cy="3887106"/>
          </a:xfrm>
        </p:spPr>
        <p:txBody>
          <a:bodyPr tIns="0" bIns="0">
            <a:noAutofit/>
          </a:bodyPr>
          <a:lstStyle>
            <a:lvl1pPr marL="0" indent="0">
              <a:lnSpc>
                <a:spcPct val="100000"/>
              </a:lnSpc>
              <a:spcBef>
                <a:spcPts val="0"/>
              </a:spcBef>
              <a:buNone/>
              <a:defRPr sz="2400" b="0" i="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r>
              <a:rPr lang="fr-FR" dirty="0"/>
              <a:t> </a:t>
            </a:r>
            <a:r>
              <a:rPr lang="fr-FR" dirty="0" err="1"/>
              <a:t>ullamcorper</a:t>
            </a:r>
            <a:r>
              <a:rPr lang="fr-FR" dirty="0"/>
              <a:t> </a:t>
            </a:r>
            <a:r>
              <a:rPr lang="fr-FR" dirty="0" err="1"/>
              <a:t>suscipit</a:t>
            </a:r>
            <a:r>
              <a:rPr lang="fr-FR" dirty="0"/>
              <a:t> </a:t>
            </a:r>
            <a:r>
              <a:rPr lang="fr-FR" dirty="0" err="1"/>
              <a:t>lobortis</a:t>
            </a:r>
            <a:r>
              <a:rPr lang="fr-FR" dirty="0"/>
              <a:t> </a:t>
            </a:r>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r>
              <a:rPr lang="fr-FR" dirty="0"/>
              <a:t>. </a:t>
            </a:r>
          </a:p>
        </p:txBody>
      </p:sp>
      <p:sp>
        <p:nvSpPr>
          <p:cNvPr id="3" name="Espace réservé de la date 2">
            <a:extLst>
              <a:ext uri="{FF2B5EF4-FFF2-40B4-BE49-F238E27FC236}">
                <a16:creationId xmlns:a16="http://schemas.microsoft.com/office/drawing/2014/main" id="{B13D11E3-1E32-F2FA-FB75-532B03A0506D}"/>
              </a:ext>
            </a:extLst>
          </p:cNvPr>
          <p:cNvSpPr>
            <a:spLocks noGrp="1"/>
          </p:cNvSpPr>
          <p:nvPr>
            <p:ph type="dt" sz="half" idx="14"/>
          </p:nvPr>
        </p:nvSpPr>
        <p:spPr/>
        <p:txBody>
          <a:bodyPr/>
          <a:lstStyle>
            <a:lvl1pPr>
              <a:defRPr>
                <a:solidFill>
                  <a:schemeClr val="bg1"/>
                </a:solidFill>
              </a:defRPr>
            </a:lvl1pPr>
          </a:lstStyle>
          <a:p>
            <a:fld id="{16E4C5EB-9AEF-0748-A65B-98B22BC01681}" type="datetime1">
              <a:rPr lang="fr-CH" noProof="0" smtClean="0"/>
              <a:pPr/>
              <a:t>14.09.2026</a:t>
            </a:fld>
            <a:endParaRPr lang="fr-CH" noProof="0"/>
          </a:p>
        </p:txBody>
      </p:sp>
      <p:sp>
        <p:nvSpPr>
          <p:cNvPr id="6" name="Espace réservé du pied de page 5">
            <a:extLst>
              <a:ext uri="{FF2B5EF4-FFF2-40B4-BE49-F238E27FC236}">
                <a16:creationId xmlns:a16="http://schemas.microsoft.com/office/drawing/2014/main" id="{17C7E1F8-419C-E7C9-F437-AF64A58F3978}"/>
              </a:ext>
            </a:extLst>
          </p:cNvPr>
          <p:cNvSpPr>
            <a:spLocks noGrp="1"/>
          </p:cNvSpPr>
          <p:nvPr>
            <p:ph type="ftr" sz="quarter" idx="15"/>
          </p:nvPr>
        </p:nvSpPr>
        <p:spPr/>
        <p:txBody>
          <a:bodyPr/>
          <a:lstStyle>
            <a:lvl1pPr>
              <a:defRPr>
                <a:solidFill>
                  <a:schemeClr val="bg1"/>
                </a:solidFill>
              </a:defRPr>
            </a:lvl1pPr>
          </a:lstStyle>
          <a:p>
            <a:r>
              <a:rPr lang="fr-CH" noProof="0"/>
              <a:t>Exemple de titre de la présentation</a:t>
            </a:r>
          </a:p>
        </p:txBody>
      </p:sp>
      <p:sp>
        <p:nvSpPr>
          <p:cNvPr id="9" name="Espace réservé du numéro de diapositive 8">
            <a:extLst>
              <a:ext uri="{FF2B5EF4-FFF2-40B4-BE49-F238E27FC236}">
                <a16:creationId xmlns:a16="http://schemas.microsoft.com/office/drawing/2014/main" id="{23F92079-6806-52F9-F56A-4F3ABA15A49D}"/>
              </a:ext>
            </a:extLst>
          </p:cNvPr>
          <p:cNvSpPr>
            <a:spLocks noGrp="1"/>
          </p:cNvSpPr>
          <p:nvPr>
            <p:ph type="sldNum" sz="quarter" idx="16"/>
          </p:nvPr>
        </p:nvSpPr>
        <p:spPr/>
        <p:txBody>
          <a:bodyPr/>
          <a:lstStyle>
            <a:lvl1pPr>
              <a:defRPr>
                <a:solidFill>
                  <a:schemeClr val="bg1"/>
                </a:solidFill>
              </a:defRPr>
            </a:lvl1pPr>
          </a:lstStyle>
          <a:p>
            <a:fld id="{7C8E6B75-6DC9-6644-B0E9-564ADDE34A81}" type="slidenum">
              <a:rPr lang="fr-FR" smtClean="0"/>
              <a:pPr/>
              <a:t>‹N°›</a:t>
            </a:fld>
            <a:endParaRPr lang="fr-FR" dirty="0"/>
          </a:p>
        </p:txBody>
      </p:sp>
      <p:sp>
        <p:nvSpPr>
          <p:cNvPr id="18" name="Espace réservé du contenu 16">
            <a:extLst>
              <a:ext uri="{FF2B5EF4-FFF2-40B4-BE49-F238E27FC236}">
                <a16:creationId xmlns:a16="http://schemas.microsoft.com/office/drawing/2014/main" id="{A003FC63-E361-C546-2B05-0BFD85680E7B}"/>
              </a:ext>
            </a:extLst>
          </p:cNvPr>
          <p:cNvSpPr>
            <a:spLocks noGrp="1"/>
          </p:cNvSpPr>
          <p:nvPr>
            <p:ph sz="quarter" idx="17" hasCustomPrompt="1"/>
          </p:nvPr>
        </p:nvSpPr>
        <p:spPr>
          <a:xfrm>
            <a:off x="6096000" y="472494"/>
            <a:ext cx="5257800" cy="5497999"/>
          </a:xfrm>
        </p:spPr>
        <p:txBody>
          <a:bodyPr/>
          <a:lstStyle>
            <a:lvl1pPr>
              <a:defRPr>
                <a:solidFill>
                  <a:srgbClr val="FFFFFF"/>
                </a:solidFill>
              </a:defRPr>
            </a:lvl1pPr>
          </a:lstStyle>
          <a:p>
            <a:pPr lvl="0"/>
            <a:r>
              <a:rPr lang="fr-CH" dirty="0"/>
              <a:t>.</a:t>
            </a:r>
          </a:p>
        </p:txBody>
      </p:sp>
    </p:spTree>
    <p:extLst>
      <p:ext uri="{BB962C8B-B14F-4D97-AF65-F5344CB8AC3E}">
        <p14:creationId xmlns:p14="http://schemas.microsoft.com/office/powerpoint/2010/main" val="1970745745"/>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e">
    <p:bg>
      <p:bgPr>
        <a:solidFill>
          <a:srgbClr val="FFFFFF"/>
        </a:solidFill>
        <a:effectLst/>
      </p:bgPr>
    </p:bg>
    <p:spTree>
      <p:nvGrpSpPr>
        <p:cNvPr id="1" name=""/>
        <p:cNvGrpSpPr/>
        <p:nvPr/>
      </p:nvGrpSpPr>
      <p:grpSpPr>
        <a:xfrm>
          <a:off x="0" y="0"/>
          <a:ext cx="0" cy="0"/>
          <a:chOff x="0" y="0"/>
          <a:chExt cx="0" cy="0"/>
        </a:xfrm>
      </p:grpSpPr>
      <p:sp>
        <p:nvSpPr>
          <p:cNvPr id="10" name="Espace réservé du texte 8">
            <a:extLst>
              <a:ext uri="{FF2B5EF4-FFF2-40B4-BE49-F238E27FC236}">
                <a16:creationId xmlns:a16="http://schemas.microsoft.com/office/drawing/2014/main" id="{CE445CEF-91C4-154F-B603-565B02B50260}"/>
              </a:ext>
            </a:extLst>
          </p:cNvPr>
          <p:cNvSpPr>
            <a:spLocks noGrp="1"/>
          </p:cNvSpPr>
          <p:nvPr>
            <p:ph type="body" sz="quarter" idx="13" hasCustomPrompt="1"/>
          </p:nvPr>
        </p:nvSpPr>
        <p:spPr>
          <a:xfrm>
            <a:off x="900000" y="2083388"/>
            <a:ext cx="10453800" cy="3933806"/>
          </a:xfrm>
        </p:spPr>
        <p:txBody>
          <a:bodyPr tIns="0" bIns="0">
            <a:noAutofit/>
          </a:bodyPr>
          <a:lstStyle>
            <a:lvl1pPr marL="0" indent="0">
              <a:lnSpc>
                <a:spcPct val="100000"/>
              </a:lnSpc>
              <a:spcBef>
                <a:spcPts val="0"/>
              </a:spcBef>
              <a:buNone/>
              <a:defRPr sz="24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consectetur</a:t>
            </a:r>
            <a:r>
              <a:rPr lang="fr-FR" dirty="0"/>
              <a:t> </a:t>
            </a:r>
            <a:r>
              <a:rPr lang="fr-FR" dirty="0" err="1"/>
              <a:t>adipiscing</a:t>
            </a:r>
            <a:r>
              <a:rPr lang="fr-FR" dirty="0"/>
              <a:t> </a:t>
            </a:r>
            <a:r>
              <a:rPr lang="fr-FR" dirty="0" err="1"/>
              <a:t>elit</a:t>
            </a:r>
            <a:r>
              <a:rPr lang="fr-FR" dirty="0"/>
              <a:t>. </a:t>
            </a:r>
            <a:r>
              <a:rPr lang="fr-FR" dirty="0" err="1"/>
              <a:t>Curabitur</a:t>
            </a:r>
            <a:r>
              <a:rPr lang="fr-FR" dirty="0"/>
              <a:t> </a:t>
            </a:r>
            <a:r>
              <a:rPr lang="fr-FR" dirty="0" err="1"/>
              <a:t>varius</a:t>
            </a:r>
            <a:r>
              <a:rPr lang="fr-FR" dirty="0"/>
              <a:t> </a:t>
            </a:r>
            <a:r>
              <a:rPr lang="fr-FR" dirty="0" err="1"/>
              <a:t>odio</a:t>
            </a:r>
            <a:r>
              <a:rPr lang="fr-FR" dirty="0"/>
              <a:t> non </a:t>
            </a:r>
            <a:r>
              <a:rPr lang="fr-FR" dirty="0" err="1"/>
              <a:t>sapien</a:t>
            </a:r>
            <a:r>
              <a:rPr lang="fr-FR" dirty="0"/>
              <a:t> </a:t>
            </a:r>
            <a:r>
              <a:rPr lang="fr-FR" dirty="0" err="1"/>
              <a:t>scelerisque</a:t>
            </a:r>
            <a:r>
              <a:rPr lang="fr-FR" dirty="0"/>
              <a:t> pretium. </a:t>
            </a:r>
            <a:r>
              <a:rPr lang="fr-FR" dirty="0" err="1"/>
              <a:t>Fusce</a:t>
            </a:r>
            <a:r>
              <a:rPr lang="fr-FR" dirty="0"/>
              <a:t> </a:t>
            </a:r>
            <a:r>
              <a:rPr lang="fr-FR" dirty="0" err="1"/>
              <a:t>imperdiet</a:t>
            </a:r>
            <a:r>
              <a:rPr lang="fr-FR" dirty="0"/>
              <a:t> nunc </a:t>
            </a:r>
            <a:r>
              <a:rPr lang="fr-FR" dirty="0" err="1"/>
              <a:t>suscipit</a:t>
            </a:r>
            <a:r>
              <a:rPr lang="fr-FR" dirty="0"/>
              <a:t> </a:t>
            </a:r>
            <a:r>
              <a:rPr lang="fr-FR" dirty="0" err="1"/>
              <a:t>neque</a:t>
            </a:r>
            <a:r>
              <a:rPr lang="fr-FR" dirty="0"/>
              <a:t> </a:t>
            </a:r>
            <a:r>
              <a:rPr lang="fr-FR" dirty="0" err="1"/>
              <a:t>lobortis</a:t>
            </a:r>
            <a:r>
              <a:rPr lang="fr-FR" dirty="0"/>
              <a:t>, in </a:t>
            </a:r>
            <a:r>
              <a:rPr lang="fr-FR" dirty="0" err="1"/>
              <a:t>elementum</a:t>
            </a:r>
            <a:r>
              <a:rPr lang="fr-FR" dirty="0"/>
              <a:t> </a:t>
            </a:r>
            <a:r>
              <a:rPr lang="fr-FR" dirty="0" err="1"/>
              <a:t>urna</a:t>
            </a:r>
            <a:r>
              <a:rPr lang="fr-FR" dirty="0"/>
              <a:t> </a:t>
            </a:r>
            <a:r>
              <a:rPr lang="fr-FR" dirty="0" err="1"/>
              <a:t>malesuada</a:t>
            </a:r>
            <a:r>
              <a:rPr lang="fr-FR" dirty="0"/>
              <a:t>. Ut </a:t>
            </a:r>
            <a:r>
              <a:rPr lang="fr-FR" dirty="0" err="1"/>
              <a:t>sem</a:t>
            </a:r>
            <a:r>
              <a:rPr lang="fr-FR" dirty="0"/>
              <a:t> </a:t>
            </a:r>
            <a:r>
              <a:rPr lang="fr-FR" dirty="0" err="1"/>
              <a:t>tortor</a:t>
            </a:r>
            <a:r>
              <a:rPr lang="fr-FR" dirty="0"/>
              <a:t>, </a:t>
            </a:r>
            <a:r>
              <a:rPr lang="fr-FR" dirty="0" err="1"/>
              <a:t>tincidunt</a:t>
            </a:r>
            <a:r>
              <a:rPr lang="fr-FR" dirty="0"/>
              <a:t> </a:t>
            </a:r>
            <a:r>
              <a:rPr lang="fr-FR" dirty="0" err="1"/>
              <a:t>ac</a:t>
            </a:r>
            <a:r>
              <a:rPr lang="fr-FR" dirty="0"/>
              <a:t> dictum pretium, </a:t>
            </a:r>
            <a:r>
              <a:rPr lang="fr-FR" dirty="0" err="1"/>
              <a:t>pellentesque</a:t>
            </a:r>
            <a:r>
              <a:rPr lang="fr-FR" dirty="0"/>
              <a:t> </a:t>
            </a:r>
            <a:r>
              <a:rPr lang="fr-FR" dirty="0" err="1"/>
              <a:t>quis</a:t>
            </a:r>
            <a:r>
              <a:rPr lang="fr-FR" dirty="0"/>
              <a:t> </a:t>
            </a:r>
            <a:r>
              <a:rPr lang="fr-FR" dirty="0" err="1"/>
              <a:t>eros</a:t>
            </a:r>
            <a:r>
              <a:rPr lang="fr-FR" dirty="0"/>
              <a:t>. </a:t>
            </a:r>
            <a:br>
              <a:rPr lang="fr-FR" dirty="0"/>
            </a:br>
            <a:br>
              <a:rPr lang="fr-FR" dirty="0"/>
            </a:br>
            <a:r>
              <a:rPr lang="fr-FR" dirty="0" err="1"/>
              <a:t>Orci</a:t>
            </a:r>
            <a:r>
              <a:rPr lang="fr-FR" dirty="0"/>
              <a:t> </a:t>
            </a:r>
            <a:r>
              <a:rPr lang="fr-FR" dirty="0" err="1"/>
              <a:t>varius</a:t>
            </a:r>
            <a:r>
              <a:rPr lang="fr-FR" dirty="0"/>
              <a:t> </a:t>
            </a:r>
            <a:r>
              <a:rPr lang="fr-FR" dirty="0" err="1"/>
              <a:t>natoque</a:t>
            </a:r>
            <a:r>
              <a:rPr lang="fr-FR" dirty="0"/>
              <a:t> </a:t>
            </a:r>
            <a:r>
              <a:rPr lang="fr-FR" dirty="0" err="1"/>
              <a:t>penatibus</a:t>
            </a:r>
            <a:r>
              <a:rPr lang="fr-FR" dirty="0"/>
              <a:t> et </a:t>
            </a:r>
            <a:r>
              <a:rPr lang="fr-FR" dirty="0" err="1"/>
              <a:t>magnis</a:t>
            </a:r>
            <a:r>
              <a:rPr lang="fr-FR" dirty="0"/>
              <a:t> dis </a:t>
            </a:r>
            <a:r>
              <a:rPr lang="fr-FR" dirty="0" err="1"/>
              <a:t>parturient</a:t>
            </a:r>
            <a:r>
              <a:rPr lang="fr-FR" dirty="0"/>
              <a:t> montes, </a:t>
            </a:r>
            <a:r>
              <a:rPr lang="fr-FR" dirty="0" err="1"/>
              <a:t>nascetur</a:t>
            </a:r>
            <a:r>
              <a:rPr lang="fr-FR" dirty="0"/>
              <a:t> </a:t>
            </a:r>
            <a:r>
              <a:rPr lang="fr-FR" dirty="0" err="1"/>
              <a:t>ridiculus</a:t>
            </a:r>
            <a:r>
              <a:rPr lang="fr-FR" dirty="0"/>
              <a:t> mus. </a:t>
            </a:r>
            <a:r>
              <a:rPr lang="fr-FR" dirty="0" err="1"/>
              <a:t>Proin</a:t>
            </a:r>
            <a:r>
              <a:rPr lang="fr-FR" dirty="0"/>
              <a:t> </a:t>
            </a:r>
            <a:r>
              <a:rPr lang="fr-FR" dirty="0" err="1"/>
              <a:t>nisi</a:t>
            </a:r>
            <a:r>
              <a:rPr lang="fr-FR" dirty="0"/>
              <a:t> </a:t>
            </a:r>
            <a:r>
              <a:rPr lang="fr-FR" dirty="0" err="1"/>
              <a:t>purus</a:t>
            </a:r>
            <a:r>
              <a:rPr lang="fr-FR" dirty="0"/>
              <a:t>, </a:t>
            </a:r>
            <a:r>
              <a:rPr lang="fr-FR" dirty="0" err="1"/>
              <a:t>tempus</a:t>
            </a:r>
            <a:r>
              <a:rPr lang="fr-FR" dirty="0"/>
              <a:t> vitae </a:t>
            </a:r>
            <a:r>
              <a:rPr lang="fr-FR" dirty="0" err="1"/>
              <a:t>enim</a:t>
            </a:r>
            <a:r>
              <a:rPr lang="fr-FR" dirty="0"/>
              <a:t> </a:t>
            </a:r>
            <a:r>
              <a:rPr lang="fr-FR" dirty="0" err="1"/>
              <a:t>ac</a:t>
            </a:r>
            <a:r>
              <a:rPr lang="fr-FR" dirty="0"/>
              <a:t>, cursus </a:t>
            </a:r>
            <a:r>
              <a:rPr lang="fr-FR" dirty="0" err="1"/>
              <a:t>rutrum</a:t>
            </a:r>
            <a:r>
              <a:rPr lang="fr-FR" dirty="0"/>
              <a:t> </a:t>
            </a:r>
            <a:r>
              <a:rPr lang="fr-FR" dirty="0" err="1"/>
              <a:t>dui</a:t>
            </a:r>
            <a:r>
              <a:rPr lang="fr-FR" dirty="0"/>
              <a:t>. </a:t>
            </a:r>
            <a:r>
              <a:rPr lang="fr-FR" dirty="0" err="1"/>
              <a:t>Donec</a:t>
            </a:r>
            <a:r>
              <a:rPr lang="fr-FR" dirty="0"/>
              <a:t> </a:t>
            </a:r>
            <a:r>
              <a:rPr lang="fr-FR" dirty="0" err="1"/>
              <a:t>elit</a:t>
            </a:r>
            <a:r>
              <a:rPr lang="fr-FR" dirty="0"/>
              <a:t> </a:t>
            </a:r>
            <a:r>
              <a:rPr lang="fr-FR" dirty="0" err="1"/>
              <a:t>metus</a:t>
            </a:r>
            <a:r>
              <a:rPr lang="fr-FR" dirty="0"/>
              <a:t>, </a:t>
            </a:r>
            <a:r>
              <a:rPr lang="fr-FR" dirty="0" err="1"/>
              <a:t>consequat</a:t>
            </a:r>
            <a:r>
              <a:rPr lang="fr-FR" dirty="0"/>
              <a:t> </a:t>
            </a:r>
            <a:r>
              <a:rPr lang="fr-FR" dirty="0" err="1"/>
              <a:t>blandit</a:t>
            </a:r>
            <a:r>
              <a:rPr lang="fr-FR" dirty="0"/>
              <a:t> </a:t>
            </a:r>
            <a:r>
              <a:rPr lang="fr-FR" dirty="0" err="1"/>
              <a:t>quam</a:t>
            </a:r>
            <a:r>
              <a:rPr lang="fr-FR" dirty="0"/>
              <a:t> in, </a:t>
            </a:r>
            <a:r>
              <a:rPr lang="fr-FR" dirty="0" err="1"/>
              <a:t>vulputate</a:t>
            </a:r>
            <a:r>
              <a:rPr lang="fr-FR" dirty="0"/>
              <a:t> </a:t>
            </a:r>
            <a:r>
              <a:rPr lang="fr-FR" dirty="0" err="1"/>
              <a:t>fermentum</a:t>
            </a:r>
            <a:r>
              <a:rPr lang="fr-FR" dirty="0"/>
              <a:t> </a:t>
            </a:r>
            <a:r>
              <a:rPr lang="fr-FR" dirty="0" err="1"/>
              <a:t>nisl</a:t>
            </a:r>
            <a:r>
              <a:rPr lang="fr-FR" dirty="0"/>
              <a:t>. Nam </a:t>
            </a:r>
            <a:r>
              <a:rPr lang="fr-FR" dirty="0" err="1"/>
              <a:t>consectetur</a:t>
            </a:r>
            <a:r>
              <a:rPr lang="fr-FR" dirty="0"/>
              <a:t> </a:t>
            </a:r>
            <a:r>
              <a:rPr lang="fr-FR" dirty="0" err="1"/>
              <a:t>ac</a:t>
            </a:r>
            <a:r>
              <a:rPr lang="fr-FR" dirty="0"/>
              <a:t> magna </a:t>
            </a:r>
            <a:r>
              <a:rPr lang="fr-FR" dirty="0" err="1"/>
              <a:t>eget</a:t>
            </a:r>
            <a:r>
              <a:rPr lang="fr-FR" dirty="0"/>
              <a:t> </a:t>
            </a:r>
            <a:r>
              <a:rPr lang="fr-FR" dirty="0" err="1"/>
              <a:t>tempor</a:t>
            </a:r>
            <a:r>
              <a:rPr lang="fr-FR" dirty="0"/>
              <a:t>. </a:t>
            </a:r>
          </a:p>
        </p:txBody>
      </p:sp>
      <p:sp>
        <p:nvSpPr>
          <p:cNvPr id="3" name="Titre 2">
            <a:extLst>
              <a:ext uri="{FF2B5EF4-FFF2-40B4-BE49-F238E27FC236}">
                <a16:creationId xmlns:a16="http://schemas.microsoft.com/office/drawing/2014/main" id="{71C9E9FF-62D0-964E-ADDF-9089315F669B}"/>
              </a:ext>
            </a:extLst>
          </p:cNvPr>
          <p:cNvSpPr>
            <a:spLocks noGrp="1"/>
          </p:cNvSpPr>
          <p:nvPr>
            <p:ph type="title" hasCustomPrompt="1"/>
          </p:nvPr>
        </p:nvSpPr>
        <p:spPr>
          <a:xfrm>
            <a:off x="900000" y="485030"/>
            <a:ext cx="10453800" cy="1179462"/>
          </a:xfrm>
        </p:spPr>
        <p:txBody>
          <a:bodyPr tIns="0" bIns="0">
            <a:noAutofit/>
          </a:bodyPr>
          <a:lstStyle>
            <a:lvl1pPr>
              <a:lnSpc>
                <a:spcPct val="100000"/>
              </a:lnSpc>
              <a:defRPr sz="3600"/>
            </a:lvl1pPr>
          </a:lstStyle>
          <a:p>
            <a:r>
              <a:rPr lang="fr-FR" dirty="0"/>
              <a:t>Cliquez pour ajouter un titre</a:t>
            </a:r>
            <a:endParaRPr lang="en-US" dirty="0"/>
          </a:p>
        </p:txBody>
      </p:sp>
      <p:sp>
        <p:nvSpPr>
          <p:cNvPr id="8" name="Espace réservé de la date 7">
            <a:extLst>
              <a:ext uri="{FF2B5EF4-FFF2-40B4-BE49-F238E27FC236}">
                <a16:creationId xmlns:a16="http://schemas.microsoft.com/office/drawing/2014/main" id="{00D4F411-5CFC-5543-BE64-B18DB5FD5E0E}"/>
              </a:ext>
            </a:extLst>
          </p:cNvPr>
          <p:cNvSpPr>
            <a:spLocks noGrp="1"/>
          </p:cNvSpPr>
          <p:nvPr>
            <p:ph type="dt" sz="half" idx="15"/>
          </p:nvPr>
        </p:nvSpPr>
        <p:spPr/>
        <p:txBody>
          <a:bodyPr/>
          <a:lstStyle/>
          <a:p>
            <a:fld id="{D0684B12-E7EA-634E-B242-32AC5B8D5CAC}" type="datetime1">
              <a:rPr lang="fr-CH" noProof="0" smtClean="0"/>
              <a:t>14.09.2026</a:t>
            </a:fld>
            <a:endParaRPr lang="fr-CH" noProof="0"/>
          </a:p>
        </p:txBody>
      </p:sp>
      <p:sp>
        <p:nvSpPr>
          <p:cNvPr id="14" name="Espace réservé du pied de page 13">
            <a:extLst>
              <a:ext uri="{FF2B5EF4-FFF2-40B4-BE49-F238E27FC236}">
                <a16:creationId xmlns:a16="http://schemas.microsoft.com/office/drawing/2014/main" id="{438B0B89-FE1D-9942-925A-B12594117091}"/>
              </a:ext>
            </a:extLst>
          </p:cNvPr>
          <p:cNvSpPr>
            <a:spLocks noGrp="1"/>
          </p:cNvSpPr>
          <p:nvPr>
            <p:ph type="ftr" sz="quarter" idx="16"/>
          </p:nvPr>
        </p:nvSpPr>
        <p:spPr>
          <a:xfrm>
            <a:off x="2743200" y="6356350"/>
            <a:ext cx="6502409" cy="365125"/>
          </a:xfrm>
        </p:spPr>
        <p:txBody>
          <a:bodyPr/>
          <a:lstStyle/>
          <a:p>
            <a:r>
              <a:rPr lang="fr-CH" noProof="0"/>
              <a:t>Exemple de titre de la présentation</a:t>
            </a:r>
          </a:p>
        </p:txBody>
      </p:sp>
      <p:sp>
        <p:nvSpPr>
          <p:cNvPr id="15" name="Espace réservé du numéro de diapositive 14">
            <a:extLst>
              <a:ext uri="{FF2B5EF4-FFF2-40B4-BE49-F238E27FC236}">
                <a16:creationId xmlns:a16="http://schemas.microsoft.com/office/drawing/2014/main" id="{8432D7DB-9AE7-684D-B292-21967DD68C23}"/>
              </a:ext>
            </a:extLst>
          </p:cNvPr>
          <p:cNvSpPr>
            <a:spLocks noGrp="1"/>
          </p:cNvSpPr>
          <p:nvPr>
            <p:ph type="sldNum" sz="quarter" idx="17"/>
          </p:nvPr>
        </p:nvSpPr>
        <p:spPr/>
        <p:txBody>
          <a:bodyPr/>
          <a:lstStyle/>
          <a:p>
            <a:fld id="{7C8E6B75-6DC9-6644-B0E9-564ADDE34A81}" type="slidenum">
              <a:rPr lang="fr-FR" smtClean="0"/>
              <a:pPr/>
              <a:t>‹N°›</a:t>
            </a:fld>
            <a:endParaRPr lang="fr-FR" dirty="0"/>
          </a:p>
        </p:txBody>
      </p:sp>
    </p:spTree>
    <p:extLst>
      <p:ext uri="{BB962C8B-B14F-4D97-AF65-F5344CB8AC3E}">
        <p14:creationId xmlns:p14="http://schemas.microsoft.com/office/powerpoint/2010/main" val="39710550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iste">
    <p:bg>
      <p:bgPr>
        <a:solidFill>
          <a:srgbClr val="FFFFFF"/>
        </a:solidFill>
        <a:effectLst/>
      </p:bgPr>
    </p:bg>
    <p:spTree>
      <p:nvGrpSpPr>
        <p:cNvPr id="1" name=""/>
        <p:cNvGrpSpPr/>
        <p:nvPr/>
      </p:nvGrpSpPr>
      <p:grpSpPr>
        <a:xfrm>
          <a:off x="0" y="0"/>
          <a:ext cx="0" cy="0"/>
          <a:chOff x="0" y="0"/>
          <a:chExt cx="0" cy="0"/>
        </a:xfrm>
      </p:grpSpPr>
      <p:sp>
        <p:nvSpPr>
          <p:cNvPr id="10" name="Espace réservé du texte 8">
            <a:extLst>
              <a:ext uri="{FF2B5EF4-FFF2-40B4-BE49-F238E27FC236}">
                <a16:creationId xmlns:a16="http://schemas.microsoft.com/office/drawing/2014/main" id="{CE445CEF-91C4-154F-B603-565B02B50260}"/>
              </a:ext>
            </a:extLst>
          </p:cNvPr>
          <p:cNvSpPr>
            <a:spLocks noGrp="1"/>
          </p:cNvSpPr>
          <p:nvPr>
            <p:ph type="body" sz="quarter" idx="13" hasCustomPrompt="1"/>
          </p:nvPr>
        </p:nvSpPr>
        <p:spPr>
          <a:xfrm>
            <a:off x="900000" y="2083388"/>
            <a:ext cx="10453800" cy="3921022"/>
          </a:xfrm>
        </p:spPr>
        <p:txBody>
          <a:bodyPr tIns="0" bIns="0">
            <a:noAutofit/>
          </a:bodyPr>
          <a:lstStyle>
            <a:lvl1pPr marL="285750" indent="-285750">
              <a:lnSpc>
                <a:spcPct val="150000"/>
              </a:lnSpc>
              <a:spcBef>
                <a:spcPts val="200"/>
              </a:spcBef>
              <a:buClr>
                <a:schemeClr val="tx1"/>
              </a:buClr>
              <a:buFont typeface="Arial" panose="020B0604020202020204" pitchFamily="34" charset="0"/>
              <a:buChar char="•"/>
              <a:defRPr sz="24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elitsed</a:t>
            </a:r>
            <a:r>
              <a:rPr lang="fr-FR" dirty="0"/>
              <a:t> diam</a:t>
            </a:r>
          </a:p>
          <a:p>
            <a:pPr lvl="0"/>
            <a:r>
              <a:rPr lang="fr-FR" dirty="0"/>
              <a:t>Ut </a:t>
            </a:r>
            <a:r>
              <a:rPr lang="fr-FR" dirty="0" err="1"/>
              <a:t>wisi</a:t>
            </a:r>
            <a:r>
              <a:rPr lang="fr-FR" dirty="0"/>
              <a:t> </a:t>
            </a:r>
            <a:r>
              <a:rPr lang="fr-FR" dirty="0" err="1"/>
              <a:t>enim</a:t>
            </a:r>
            <a:r>
              <a:rPr lang="fr-FR" dirty="0"/>
              <a:t> ad </a:t>
            </a:r>
            <a:r>
              <a:rPr lang="fr-FR" dirty="0" err="1"/>
              <a:t>minim</a:t>
            </a:r>
            <a:r>
              <a:rPr lang="fr-FR" dirty="0"/>
              <a:t> </a:t>
            </a:r>
            <a:r>
              <a:rPr lang="fr-FR" dirty="0" err="1"/>
              <a:t>veniam</a:t>
            </a:r>
            <a:r>
              <a:rPr lang="fr-FR" dirty="0"/>
              <a:t> </a:t>
            </a:r>
            <a:r>
              <a:rPr lang="fr-FR" dirty="0" err="1"/>
              <a:t>quis</a:t>
            </a:r>
            <a:r>
              <a:rPr lang="fr-FR" dirty="0"/>
              <a:t> </a:t>
            </a:r>
            <a:r>
              <a:rPr lang="fr-FR" dirty="0" err="1"/>
              <a:t>nostrud</a:t>
            </a:r>
            <a:r>
              <a:rPr lang="fr-FR" dirty="0"/>
              <a:t> </a:t>
            </a:r>
            <a:r>
              <a:rPr lang="fr-FR" dirty="0" err="1"/>
              <a:t>exerci</a:t>
            </a:r>
            <a:r>
              <a:rPr lang="fr-FR" dirty="0"/>
              <a:t> </a:t>
            </a:r>
            <a:r>
              <a:rPr lang="fr-FR" dirty="0" err="1"/>
              <a:t>tation</a:t>
            </a:r>
            <a:endParaRPr lang="fr-FR" dirty="0"/>
          </a:p>
          <a:p>
            <a:pPr lvl="0"/>
            <a:r>
              <a:rPr lang="fr-FR" dirty="0" err="1"/>
              <a:t>Nisl</a:t>
            </a:r>
            <a:r>
              <a:rPr lang="fr-FR" dirty="0"/>
              <a:t> ut </a:t>
            </a:r>
            <a:r>
              <a:rPr lang="fr-FR" dirty="0" err="1"/>
              <a:t>aliquip</a:t>
            </a:r>
            <a:r>
              <a:rPr lang="fr-FR" dirty="0"/>
              <a:t> ex </a:t>
            </a:r>
            <a:r>
              <a:rPr lang="fr-FR" dirty="0" err="1"/>
              <a:t>ea</a:t>
            </a:r>
            <a:r>
              <a:rPr lang="fr-FR" dirty="0"/>
              <a:t> commodo </a:t>
            </a:r>
            <a:r>
              <a:rPr lang="fr-FR" dirty="0" err="1"/>
              <a:t>consequat</a:t>
            </a:r>
            <a:endParaRPr lang="fr-FR" dirty="0"/>
          </a:p>
          <a:p>
            <a:pPr lvl="0"/>
            <a:endParaRPr lang="fr-FR" dirty="0"/>
          </a:p>
        </p:txBody>
      </p:sp>
      <p:sp>
        <p:nvSpPr>
          <p:cNvPr id="3" name="Titre 2">
            <a:extLst>
              <a:ext uri="{FF2B5EF4-FFF2-40B4-BE49-F238E27FC236}">
                <a16:creationId xmlns:a16="http://schemas.microsoft.com/office/drawing/2014/main" id="{71C9E9FF-62D0-964E-ADDF-9089315F669B}"/>
              </a:ext>
            </a:extLst>
          </p:cNvPr>
          <p:cNvSpPr>
            <a:spLocks noGrp="1"/>
          </p:cNvSpPr>
          <p:nvPr>
            <p:ph type="title" hasCustomPrompt="1"/>
          </p:nvPr>
        </p:nvSpPr>
        <p:spPr>
          <a:xfrm>
            <a:off x="900000" y="485030"/>
            <a:ext cx="10453800" cy="1179462"/>
          </a:xfrm>
        </p:spPr>
        <p:txBody>
          <a:bodyPr tIns="0" bIns="0">
            <a:noAutofit/>
          </a:bodyPr>
          <a:lstStyle>
            <a:lvl1pPr>
              <a:lnSpc>
                <a:spcPct val="100000"/>
              </a:lnSpc>
              <a:defRPr sz="3600"/>
            </a:lvl1pPr>
          </a:lstStyle>
          <a:p>
            <a:r>
              <a:rPr lang="fr-FR" dirty="0"/>
              <a:t>Cliquez pour ajouter un titre</a:t>
            </a:r>
            <a:endParaRPr lang="en-US" dirty="0"/>
          </a:p>
        </p:txBody>
      </p:sp>
      <p:sp>
        <p:nvSpPr>
          <p:cNvPr id="8" name="Espace réservé de la date 7">
            <a:extLst>
              <a:ext uri="{FF2B5EF4-FFF2-40B4-BE49-F238E27FC236}">
                <a16:creationId xmlns:a16="http://schemas.microsoft.com/office/drawing/2014/main" id="{00D4F411-5CFC-5543-BE64-B18DB5FD5E0E}"/>
              </a:ext>
            </a:extLst>
          </p:cNvPr>
          <p:cNvSpPr>
            <a:spLocks noGrp="1"/>
          </p:cNvSpPr>
          <p:nvPr>
            <p:ph type="dt" sz="half" idx="15"/>
          </p:nvPr>
        </p:nvSpPr>
        <p:spPr/>
        <p:txBody>
          <a:bodyPr/>
          <a:lstStyle/>
          <a:p>
            <a:fld id="{22C68F04-2B29-1441-B2DF-3034E91FAC12}" type="datetime1">
              <a:rPr lang="fr-CH" noProof="0" smtClean="0"/>
              <a:t>14.09.2026</a:t>
            </a:fld>
            <a:endParaRPr lang="fr-CH" noProof="0"/>
          </a:p>
        </p:txBody>
      </p:sp>
      <p:sp>
        <p:nvSpPr>
          <p:cNvPr id="14" name="Espace réservé du pied de page 13">
            <a:extLst>
              <a:ext uri="{FF2B5EF4-FFF2-40B4-BE49-F238E27FC236}">
                <a16:creationId xmlns:a16="http://schemas.microsoft.com/office/drawing/2014/main" id="{438B0B89-FE1D-9942-925A-B12594117091}"/>
              </a:ext>
            </a:extLst>
          </p:cNvPr>
          <p:cNvSpPr>
            <a:spLocks noGrp="1"/>
          </p:cNvSpPr>
          <p:nvPr>
            <p:ph type="ftr" sz="quarter" idx="16"/>
          </p:nvPr>
        </p:nvSpPr>
        <p:spPr/>
        <p:txBody>
          <a:bodyPr/>
          <a:lstStyle/>
          <a:p>
            <a:r>
              <a:rPr lang="fr-CH" noProof="0"/>
              <a:t>Exemple de titre de la présentation</a:t>
            </a:r>
          </a:p>
        </p:txBody>
      </p:sp>
      <p:sp>
        <p:nvSpPr>
          <p:cNvPr id="15" name="Espace réservé du numéro de diapositive 14">
            <a:extLst>
              <a:ext uri="{FF2B5EF4-FFF2-40B4-BE49-F238E27FC236}">
                <a16:creationId xmlns:a16="http://schemas.microsoft.com/office/drawing/2014/main" id="{8432D7DB-9AE7-684D-B292-21967DD68C23}"/>
              </a:ext>
            </a:extLst>
          </p:cNvPr>
          <p:cNvSpPr>
            <a:spLocks noGrp="1"/>
          </p:cNvSpPr>
          <p:nvPr>
            <p:ph type="sldNum" sz="quarter" idx="17"/>
          </p:nvPr>
        </p:nvSpPr>
        <p:spPr/>
        <p:txBody>
          <a:bodyPr/>
          <a:lstStyle/>
          <a:p>
            <a:fld id="{7C8E6B75-6DC9-6644-B0E9-564ADDE34A81}" type="slidenum">
              <a:rPr lang="fr-FR" smtClean="0"/>
              <a:pPr/>
              <a:t>‹N°›</a:t>
            </a:fld>
            <a:endParaRPr lang="fr-FR" dirty="0"/>
          </a:p>
        </p:txBody>
      </p:sp>
    </p:spTree>
    <p:extLst>
      <p:ext uri="{BB962C8B-B14F-4D97-AF65-F5344CB8AC3E}">
        <p14:creationId xmlns:p14="http://schemas.microsoft.com/office/powerpoint/2010/main" val="41125031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es colonnes 1">
    <p:spTree>
      <p:nvGrpSpPr>
        <p:cNvPr id="1" name=""/>
        <p:cNvGrpSpPr/>
        <p:nvPr/>
      </p:nvGrpSpPr>
      <p:grpSpPr>
        <a:xfrm>
          <a:off x="0" y="0"/>
          <a:ext cx="0" cy="0"/>
          <a:chOff x="0" y="0"/>
          <a:chExt cx="0" cy="0"/>
        </a:xfrm>
      </p:grpSpPr>
      <p:sp>
        <p:nvSpPr>
          <p:cNvPr id="10" name="Espace réservé du texte 8">
            <a:extLst>
              <a:ext uri="{FF2B5EF4-FFF2-40B4-BE49-F238E27FC236}">
                <a16:creationId xmlns:a16="http://schemas.microsoft.com/office/drawing/2014/main" id="{CE445CEF-91C4-154F-B603-565B02B50260}"/>
              </a:ext>
            </a:extLst>
          </p:cNvPr>
          <p:cNvSpPr>
            <a:spLocks noGrp="1"/>
          </p:cNvSpPr>
          <p:nvPr>
            <p:ph type="body" sz="quarter" idx="13" hasCustomPrompt="1"/>
          </p:nvPr>
        </p:nvSpPr>
        <p:spPr>
          <a:xfrm>
            <a:off x="900000" y="2083388"/>
            <a:ext cx="5027075" cy="3860211"/>
          </a:xfrm>
        </p:spPr>
        <p:txBody>
          <a:bodyPr tIns="0" bIns="0">
            <a:noAutofit/>
          </a:bodyPr>
          <a:lstStyle>
            <a:lvl1pPr marL="342900" indent="-342900">
              <a:lnSpc>
                <a:spcPct val="150000"/>
              </a:lnSpc>
              <a:spcBef>
                <a:spcPts val="0"/>
              </a:spcBef>
              <a:buFont typeface="Arial" panose="020B0604020202020204" pitchFamily="34" charset="0"/>
              <a:buChar char="•"/>
              <a:defRPr sz="24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endParaRPr lang="fr-FR" dirty="0"/>
          </a:p>
          <a:p>
            <a:pPr lvl="0"/>
            <a:r>
              <a:rPr lang="fr-FR" dirty="0" err="1"/>
              <a:t>Consectetuer</a:t>
            </a:r>
            <a:r>
              <a:rPr lang="fr-FR" dirty="0"/>
              <a:t> </a:t>
            </a:r>
            <a:r>
              <a:rPr lang="fr-FR" dirty="0" err="1"/>
              <a:t>adipiscing</a:t>
            </a:r>
            <a:r>
              <a:rPr lang="fr-FR" dirty="0"/>
              <a:t> </a:t>
            </a:r>
            <a:r>
              <a:rPr lang="fr-FR" dirty="0" err="1"/>
              <a:t>elit</a:t>
            </a:r>
            <a:endParaRPr lang="fr-FR" dirty="0"/>
          </a:p>
          <a:p>
            <a:pPr lvl="0"/>
            <a:r>
              <a:rPr lang="fr-FR" dirty="0"/>
              <a:t>Sed diam </a:t>
            </a:r>
            <a:r>
              <a:rPr lang="fr-FR" dirty="0" err="1"/>
              <a:t>nonummy</a:t>
            </a:r>
            <a:r>
              <a:rPr lang="fr-FR" dirty="0"/>
              <a:t> </a:t>
            </a:r>
            <a:r>
              <a:rPr lang="fr-FR" dirty="0" err="1"/>
              <a:t>nibh</a:t>
            </a:r>
            <a:endParaRPr lang="fr-FR" dirty="0"/>
          </a:p>
          <a:p>
            <a:pPr lvl="0"/>
            <a:r>
              <a:rPr lang="fr-FR" dirty="0" err="1"/>
              <a:t>Euismod</a:t>
            </a:r>
            <a:r>
              <a:rPr lang="fr-FR" dirty="0"/>
              <a:t> </a:t>
            </a:r>
            <a:r>
              <a:rPr lang="fr-FR" dirty="0" err="1"/>
              <a:t>tincidunt</a:t>
            </a:r>
            <a:r>
              <a:rPr lang="fr-FR" dirty="0"/>
              <a:t> ut </a:t>
            </a:r>
            <a:r>
              <a:rPr lang="fr-FR" dirty="0" err="1"/>
              <a:t>laoreet</a:t>
            </a:r>
            <a:endParaRPr lang="fr-FR" dirty="0"/>
          </a:p>
          <a:p>
            <a:pPr lvl="0"/>
            <a:r>
              <a:rPr lang="fr-FR" dirty="0" err="1"/>
              <a:t>Dolore</a:t>
            </a:r>
            <a:r>
              <a:rPr lang="fr-FR" dirty="0"/>
              <a:t> magna </a:t>
            </a:r>
            <a:r>
              <a:rPr lang="fr-FR" dirty="0" err="1"/>
              <a:t>aliquam</a:t>
            </a:r>
            <a:r>
              <a:rPr lang="fr-FR" dirty="0"/>
              <a:t> erat</a:t>
            </a:r>
          </a:p>
          <a:p>
            <a:pPr lvl="0"/>
            <a:r>
              <a:rPr lang="fr-FR" dirty="0" err="1"/>
              <a:t>Volutpat</a:t>
            </a:r>
            <a:r>
              <a:rPr lang="fr-FR" dirty="0"/>
              <a:t> ut </a:t>
            </a:r>
            <a:r>
              <a:rPr lang="fr-FR" dirty="0" err="1"/>
              <a:t>wisi</a:t>
            </a:r>
            <a:r>
              <a:rPr lang="fr-FR" dirty="0"/>
              <a:t> </a:t>
            </a:r>
            <a:r>
              <a:rPr lang="fr-FR" dirty="0" err="1"/>
              <a:t>enim</a:t>
            </a:r>
            <a:endParaRPr lang="fr-FR" dirty="0"/>
          </a:p>
        </p:txBody>
      </p:sp>
      <p:sp>
        <p:nvSpPr>
          <p:cNvPr id="3" name="Titre 2">
            <a:extLst>
              <a:ext uri="{FF2B5EF4-FFF2-40B4-BE49-F238E27FC236}">
                <a16:creationId xmlns:a16="http://schemas.microsoft.com/office/drawing/2014/main" id="{71C9E9FF-62D0-964E-ADDF-9089315F669B}"/>
              </a:ext>
            </a:extLst>
          </p:cNvPr>
          <p:cNvSpPr>
            <a:spLocks noGrp="1"/>
          </p:cNvSpPr>
          <p:nvPr>
            <p:ph type="title" hasCustomPrompt="1"/>
          </p:nvPr>
        </p:nvSpPr>
        <p:spPr>
          <a:xfrm>
            <a:off x="900000" y="485030"/>
            <a:ext cx="10392000" cy="1169599"/>
          </a:xfrm>
        </p:spPr>
        <p:txBody>
          <a:bodyPr tIns="0" bIns="0">
            <a:noAutofit/>
          </a:bodyPr>
          <a:lstStyle>
            <a:lvl1pPr>
              <a:lnSpc>
                <a:spcPct val="100000"/>
              </a:lnSpc>
              <a:defRPr sz="3600"/>
            </a:lvl1pPr>
          </a:lstStyle>
          <a:p>
            <a:r>
              <a:rPr lang="fr-FR" dirty="0"/>
              <a:t>Cliquez pour ajouter un titre</a:t>
            </a:r>
            <a:endParaRPr lang="en-US" dirty="0"/>
          </a:p>
        </p:txBody>
      </p:sp>
      <p:sp>
        <p:nvSpPr>
          <p:cNvPr id="8" name="Espace réservé de la date 7">
            <a:extLst>
              <a:ext uri="{FF2B5EF4-FFF2-40B4-BE49-F238E27FC236}">
                <a16:creationId xmlns:a16="http://schemas.microsoft.com/office/drawing/2014/main" id="{00D4F411-5CFC-5543-BE64-B18DB5FD5E0E}"/>
              </a:ext>
            </a:extLst>
          </p:cNvPr>
          <p:cNvSpPr>
            <a:spLocks noGrp="1"/>
          </p:cNvSpPr>
          <p:nvPr>
            <p:ph type="dt" sz="half" idx="15"/>
          </p:nvPr>
        </p:nvSpPr>
        <p:spPr/>
        <p:txBody>
          <a:bodyPr/>
          <a:lstStyle/>
          <a:p>
            <a:fld id="{A4C3F6EE-31E9-0D49-B133-1A33170374CB}" type="datetime1">
              <a:rPr lang="fr-CH" noProof="0" smtClean="0"/>
              <a:t>14.09.2026</a:t>
            </a:fld>
            <a:endParaRPr lang="fr-CH" noProof="0"/>
          </a:p>
        </p:txBody>
      </p:sp>
      <p:sp>
        <p:nvSpPr>
          <p:cNvPr id="14" name="Espace réservé du pied de page 13">
            <a:extLst>
              <a:ext uri="{FF2B5EF4-FFF2-40B4-BE49-F238E27FC236}">
                <a16:creationId xmlns:a16="http://schemas.microsoft.com/office/drawing/2014/main" id="{438B0B89-FE1D-9942-925A-B12594117091}"/>
              </a:ext>
            </a:extLst>
          </p:cNvPr>
          <p:cNvSpPr>
            <a:spLocks noGrp="1"/>
          </p:cNvSpPr>
          <p:nvPr>
            <p:ph type="ftr" sz="quarter" idx="16"/>
          </p:nvPr>
        </p:nvSpPr>
        <p:spPr/>
        <p:txBody>
          <a:bodyPr/>
          <a:lstStyle/>
          <a:p>
            <a:r>
              <a:rPr lang="fr-CH" noProof="0"/>
              <a:t>Exemple de titre de la présentation</a:t>
            </a:r>
          </a:p>
        </p:txBody>
      </p:sp>
      <p:sp>
        <p:nvSpPr>
          <p:cNvPr id="15" name="Espace réservé du numéro de diapositive 14">
            <a:extLst>
              <a:ext uri="{FF2B5EF4-FFF2-40B4-BE49-F238E27FC236}">
                <a16:creationId xmlns:a16="http://schemas.microsoft.com/office/drawing/2014/main" id="{8432D7DB-9AE7-684D-B292-21967DD68C23}"/>
              </a:ext>
            </a:extLst>
          </p:cNvPr>
          <p:cNvSpPr>
            <a:spLocks noGrp="1"/>
          </p:cNvSpPr>
          <p:nvPr>
            <p:ph type="sldNum" sz="quarter" idx="17"/>
          </p:nvPr>
        </p:nvSpPr>
        <p:spPr/>
        <p:txBody>
          <a:bodyPr/>
          <a:lstStyle/>
          <a:p>
            <a:fld id="{7C8E6B75-6DC9-6644-B0E9-564ADDE34A81}" type="slidenum">
              <a:rPr lang="fr-FR" smtClean="0"/>
              <a:pPr/>
              <a:t>‹N°›</a:t>
            </a:fld>
            <a:endParaRPr lang="fr-FR" dirty="0"/>
          </a:p>
        </p:txBody>
      </p:sp>
      <p:sp>
        <p:nvSpPr>
          <p:cNvPr id="9" name="Espace réservé du texte 8">
            <a:extLst>
              <a:ext uri="{FF2B5EF4-FFF2-40B4-BE49-F238E27FC236}">
                <a16:creationId xmlns:a16="http://schemas.microsoft.com/office/drawing/2014/main" id="{91B054A3-F9EE-A342-99DF-D1BF580BD6AF}"/>
              </a:ext>
            </a:extLst>
          </p:cNvPr>
          <p:cNvSpPr>
            <a:spLocks noGrp="1"/>
          </p:cNvSpPr>
          <p:nvPr>
            <p:ph type="body" sz="quarter" idx="18" hasCustomPrompt="1"/>
          </p:nvPr>
        </p:nvSpPr>
        <p:spPr>
          <a:xfrm>
            <a:off x="6264925" y="2083388"/>
            <a:ext cx="5027075" cy="3860211"/>
          </a:xfrm>
        </p:spPr>
        <p:txBody>
          <a:bodyPr tIns="0" bIns="0">
            <a:noAutofit/>
          </a:bodyPr>
          <a:lstStyle>
            <a:lvl1pPr marL="342900" marR="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sz="24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endParaRPr lang="fr-FR" dirty="0"/>
          </a:p>
          <a:p>
            <a:pPr lvl="0"/>
            <a:r>
              <a:rPr lang="fr-FR" dirty="0" err="1"/>
              <a:t>Consectetuer</a:t>
            </a:r>
            <a:r>
              <a:rPr lang="fr-FR" dirty="0"/>
              <a:t> </a:t>
            </a:r>
            <a:r>
              <a:rPr lang="fr-FR" dirty="0" err="1"/>
              <a:t>adipiscing</a:t>
            </a:r>
            <a:r>
              <a:rPr lang="fr-FR" dirty="0"/>
              <a:t> </a:t>
            </a:r>
            <a:r>
              <a:rPr lang="fr-FR" dirty="0" err="1"/>
              <a:t>elit</a:t>
            </a:r>
            <a:endParaRPr lang="fr-FR" dirty="0"/>
          </a:p>
          <a:p>
            <a:pPr lvl="0"/>
            <a:r>
              <a:rPr lang="fr-FR" dirty="0"/>
              <a:t>Sed diam </a:t>
            </a:r>
            <a:r>
              <a:rPr lang="fr-FR" dirty="0" err="1"/>
              <a:t>nonummy</a:t>
            </a:r>
            <a:r>
              <a:rPr lang="fr-FR" dirty="0"/>
              <a:t> </a:t>
            </a:r>
            <a:r>
              <a:rPr lang="fr-FR" dirty="0" err="1"/>
              <a:t>nibh</a:t>
            </a:r>
            <a:endParaRPr lang="fr-FR" dirty="0"/>
          </a:p>
          <a:p>
            <a:pPr lvl="0"/>
            <a:r>
              <a:rPr lang="fr-FR" dirty="0" err="1"/>
              <a:t>Euismod</a:t>
            </a:r>
            <a:r>
              <a:rPr lang="fr-FR" dirty="0"/>
              <a:t> </a:t>
            </a:r>
            <a:r>
              <a:rPr lang="fr-FR" dirty="0" err="1"/>
              <a:t>tincidunt</a:t>
            </a:r>
            <a:r>
              <a:rPr lang="fr-FR" dirty="0"/>
              <a:t> ut </a:t>
            </a:r>
            <a:r>
              <a:rPr lang="fr-FR" dirty="0" err="1"/>
              <a:t>laoreet</a:t>
            </a:r>
            <a:endParaRPr lang="fr-FR" dirty="0"/>
          </a:p>
          <a:p>
            <a:pPr lvl="0"/>
            <a:r>
              <a:rPr lang="fr-FR" dirty="0" err="1"/>
              <a:t>Dolore</a:t>
            </a:r>
            <a:r>
              <a:rPr lang="fr-FR" dirty="0"/>
              <a:t> magna </a:t>
            </a:r>
            <a:r>
              <a:rPr lang="fr-FR" dirty="0" err="1"/>
              <a:t>aliquam</a:t>
            </a:r>
            <a:r>
              <a:rPr lang="fr-FR" dirty="0"/>
              <a:t> erat</a:t>
            </a:r>
          </a:p>
          <a:p>
            <a:pPr lvl="0"/>
            <a:r>
              <a:rPr lang="fr-FR" dirty="0" err="1"/>
              <a:t>Volutpat</a:t>
            </a:r>
            <a:r>
              <a:rPr lang="fr-FR" dirty="0"/>
              <a:t> ut </a:t>
            </a:r>
            <a:r>
              <a:rPr lang="fr-FR" dirty="0" err="1"/>
              <a:t>wisi</a:t>
            </a:r>
            <a:r>
              <a:rPr lang="fr-FR" dirty="0"/>
              <a:t> </a:t>
            </a:r>
            <a:r>
              <a:rPr lang="fr-FR" dirty="0" err="1"/>
              <a:t>enim</a:t>
            </a:r>
            <a:endParaRPr lang="fr-FR" dirty="0"/>
          </a:p>
        </p:txBody>
      </p:sp>
    </p:spTree>
    <p:extLst>
      <p:ext uri="{BB962C8B-B14F-4D97-AF65-F5344CB8AC3E}">
        <p14:creationId xmlns:p14="http://schemas.microsoft.com/office/powerpoint/2010/main" val="3194877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es colonnes 2">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1C9E9FF-62D0-964E-ADDF-9089315F669B}"/>
              </a:ext>
            </a:extLst>
          </p:cNvPr>
          <p:cNvSpPr>
            <a:spLocks noGrp="1"/>
          </p:cNvSpPr>
          <p:nvPr>
            <p:ph type="title" hasCustomPrompt="1"/>
          </p:nvPr>
        </p:nvSpPr>
        <p:spPr>
          <a:xfrm>
            <a:off x="900000" y="484577"/>
            <a:ext cx="5027075" cy="1161344"/>
          </a:xfrm>
        </p:spPr>
        <p:txBody>
          <a:bodyPr tIns="0" bIns="0">
            <a:noAutofit/>
          </a:bodyPr>
          <a:lstStyle>
            <a:lvl1pPr>
              <a:lnSpc>
                <a:spcPct val="100000"/>
              </a:lnSpc>
              <a:defRPr sz="3600"/>
            </a:lvl1pPr>
          </a:lstStyle>
          <a:p>
            <a:r>
              <a:rPr lang="fr-FR" dirty="0"/>
              <a:t>Cliquez pour ajouter un titre</a:t>
            </a:r>
            <a:endParaRPr lang="en-US" dirty="0"/>
          </a:p>
        </p:txBody>
      </p:sp>
      <p:sp>
        <p:nvSpPr>
          <p:cNvPr id="8" name="Espace réservé de la date 7">
            <a:extLst>
              <a:ext uri="{FF2B5EF4-FFF2-40B4-BE49-F238E27FC236}">
                <a16:creationId xmlns:a16="http://schemas.microsoft.com/office/drawing/2014/main" id="{00D4F411-5CFC-5543-BE64-B18DB5FD5E0E}"/>
              </a:ext>
            </a:extLst>
          </p:cNvPr>
          <p:cNvSpPr>
            <a:spLocks noGrp="1"/>
          </p:cNvSpPr>
          <p:nvPr>
            <p:ph type="dt" sz="half" idx="15"/>
          </p:nvPr>
        </p:nvSpPr>
        <p:spPr/>
        <p:txBody>
          <a:bodyPr/>
          <a:lstStyle/>
          <a:p>
            <a:fld id="{BFFF2354-B978-4549-BD5E-BC36914492E7}" type="datetime1">
              <a:rPr lang="fr-CH" smtClean="0"/>
              <a:t>14.09.2026</a:t>
            </a:fld>
            <a:endParaRPr lang="en-US" dirty="0"/>
          </a:p>
        </p:txBody>
      </p:sp>
      <p:sp>
        <p:nvSpPr>
          <p:cNvPr id="14" name="Espace réservé du pied de page 13">
            <a:extLst>
              <a:ext uri="{FF2B5EF4-FFF2-40B4-BE49-F238E27FC236}">
                <a16:creationId xmlns:a16="http://schemas.microsoft.com/office/drawing/2014/main" id="{438B0B89-FE1D-9942-925A-B12594117091}"/>
              </a:ext>
            </a:extLst>
          </p:cNvPr>
          <p:cNvSpPr>
            <a:spLocks noGrp="1"/>
          </p:cNvSpPr>
          <p:nvPr>
            <p:ph type="ftr" sz="quarter" idx="16"/>
          </p:nvPr>
        </p:nvSpPr>
        <p:spPr/>
        <p:txBody>
          <a:bodyPr/>
          <a:lstStyle/>
          <a:p>
            <a:r>
              <a:rPr lang="fr-CH" noProof="0" dirty="0"/>
              <a:t>Exemple de titre de la présentation</a:t>
            </a:r>
          </a:p>
        </p:txBody>
      </p:sp>
      <p:sp>
        <p:nvSpPr>
          <p:cNvPr id="15" name="Espace réservé du numéro de diapositive 14">
            <a:extLst>
              <a:ext uri="{FF2B5EF4-FFF2-40B4-BE49-F238E27FC236}">
                <a16:creationId xmlns:a16="http://schemas.microsoft.com/office/drawing/2014/main" id="{8432D7DB-9AE7-684D-B292-21967DD68C23}"/>
              </a:ext>
            </a:extLst>
          </p:cNvPr>
          <p:cNvSpPr>
            <a:spLocks noGrp="1"/>
          </p:cNvSpPr>
          <p:nvPr>
            <p:ph type="sldNum" sz="quarter" idx="17"/>
          </p:nvPr>
        </p:nvSpPr>
        <p:spPr/>
        <p:txBody>
          <a:bodyPr/>
          <a:lstStyle/>
          <a:p>
            <a:fld id="{7C8E6B75-6DC9-6644-B0E9-564ADDE34A81}" type="slidenum">
              <a:rPr lang="fr-FR" smtClean="0"/>
              <a:pPr/>
              <a:t>‹N°›</a:t>
            </a:fld>
            <a:endParaRPr lang="fr-FR" dirty="0"/>
          </a:p>
        </p:txBody>
      </p:sp>
      <p:sp>
        <p:nvSpPr>
          <p:cNvPr id="4" name="Espace réservé du texte 3">
            <a:extLst>
              <a:ext uri="{FF2B5EF4-FFF2-40B4-BE49-F238E27FC236}">
                <a16:creationId xmlns:a16="http://schemas.microsoft.com/office/drawing/2014/main" id="{E599A3C4-FB1A-5D45-B335-ACF1E1400D09}"/>
              </a:ext>
            </a:extLst>
          </p:cNvPr>
          <p:cNvSpPr>
            <a:spLocks noGrp="1"/>
          </p:cNvSpPr>
          <p:nvPr>
            <p:ph type="body" sz="quarter" idx="19" hasCustomPrompt="1"/>
          </p:nvPr>
        </p:nvSpPr>
        <p:spPr>
          <a:xfrm>
            <a:off x="6264924" y="467119"/>
            <a:ext cx="5027075" cy="1178802"/>
          </a:xfrm>
        </p:spPr>
        <p:txBody>
          <a:bodyPr tIns="0" bIns="0">
            <a:noAutofit/>
          </a:bodyPr>
          <a:lstStyle>
            <a:lvl1pPr>
              <a:lnSpc>
                <a:spcPct val="100000"/>
              </a:lnSpc>
              <a:spcBef>
                <a:spcPts val="0"/>
              </a:spcBef>
              <a:defRPr sz="3600"/>
            </a:lvl1pPr>
          </a:lstStyle>
          <a:p>
            <a:pPr lvl="0"/>
            <a:r>
              <a:rPr lang="fr-FR" dirty="0"/>
              <a:t>Cliquez pour ajouter un titre</a:t>
            </a:r>
            <a:endParaRPr lang="en-US" dirty="0"/>
          </a:p>
        </p:txBody>
      </p:sp>
      <p:sp>
        <p:nvSpPr>
          <p:cNvPr id="12" name="Espace réservé du texte 8">
            <a:extLst>
              <a:ext uri="{FF2B5EF4-FFF2-40B4-BE49-F238E27FC236}">
                <a16:creationId xmlns:a16="http://schemas.microsoft.com/office/drawing/2014/main" id="{F4E7230F-C9B5-522B-9E0B-E428464D7603}"/>
              </a:ext>
            </a:extLst>
          </p:cNvPr>
          <p:cNvSpPr>
            <a:spLocks noGrp="1"/>
          </p:cNvSpPr>
          <p:nvPr>
            <p:ph type="body" sz="quarter" idx="13" hasCustomPrompt="1"/>
          </p:nvPr>
        </p:nvSpPr>
        <p:spPr>
          <a:xfrm>
            <a:off x="900000" y="2083388"/>
            <a:ext cx="5027075" cy="3860211"/>
          </a:xfrm>
        </p:spPr>
        <p:txBody>
          <a:bodyPr tIns="0" bIns="0">
            <a:noAutofit/>
          </a:bodyPr>
          <a:lstStyle>
            <a:lvl1pPr marL="342900" indent="-342900">
              <a:lnSpc>
                <a:spcPct val="150000"/>
              </a:lnSpc>
              <a:spcBef>
                <a:spcPts val="0"/>
              </a:spcBef>
              <a:buFont typeface="Arial" panose="020B0604020202020204" pitchFamily="34" charset="0"/>
              <a:buChar char="•"/>
              <a:defRPr sz="24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endParaRPr lang="fr-FR" dirty="0"/>
          </a:p>
          <a:p>
            <a:pPr lvl="0"/>
            <a:r>
              <a:rPr lang="fr-FR" dirty="0" err="1"/>
              <a:t>Consectetuer</a:t>
            </a:r>
            <a:r>
              <a:rPr lang="fr-FR" dirty="0"/>
              <a:t> </a:t>
            </a:r>
            <a:r>
              <a:rPr lang="fr-FR" dirty="0" err="1"/>
              <a:t>adipiscing</a:t>
            </a:r>
            <a:r>
              <a:rPr lang="fr-FR" dirty="0"/>
              <a:t> </a:t>
            </a:r>
            <a:r>
              <a:rPr lang="fr-FR" dirty="0" err="1"/>
              <a:t>elit</a:t>
            </a:r>
            <a:endParaRPr lang="fr-FR" dirty="0"/>
          </a:p>
          <a:p>
            <a:pPr lvl="0"/>
            <a:r>
              <a:rPr lang="fr-FR" dirty="0"/>
              <a:t>Sed diam </a:t>
            </a:r>
            <a:r>
              <a:rPr lang="fr-FR" dirty="0" err="1"/>
              <a:t>nonummy</a:t>
            </a:r>
            <a:r>
              <a:rPr lang="fr-FR" dirty="0"/>
              <a:t> </a:t>
            </a:r>
            <a:r>
              <a:rPr lang="fr-FR" dirty="0" err="1"/>
              <a:t>nibh</a:t>
            </a:r>
            <a:endParaRPr lang="fr-FR" dirty="0"/>
          </a:p>
          <a:p>
            <a:pPr lvl="0"/>
            <a:r>
              <a:rPr lang="fr-FR" dirty="0" err="1"/>
              <a:t>Euismod</a:t>
            </a:r>
            <a:r>
              <a:rPr lang="fr-FR" dirty="0"/>
              <a:t> </a:t>
            </a:r>
            <a:r>
              <a:rPr lang="fr-FR" dirty="0" err="1"/>
              <a:t>tincidunt</a:t>
            </a:r>
            <a:r>
              <a:rPr lang="fr-FR" dirty="0"/>
              <a:t> ut </a:t>
            </a:r>
            <a:r>
              <a:rPr lang="fr-FR" dirty="0" err="1"/>
              <a:t>laoreet</a:t>
            </a:r>
            <a:endParaRPr lang="fr-FR" dirty="0"/>
          </a:p>
          <a:p>
            <a:pPr lvl="0"/>
            <a:r>
              <a:rPr lang="fr-FR" dirty="0" err="1"/>
              <a:t>Dolore</a:t>
            </a:r>
            <a:r>
              <a:rPr lang="fr-FR" dirty="0"/>
              <a:t> magna </a:t>
            </a:r>
            <a:r>
              <a:rPr lang="fr-FR" dirty="0" err="1"/>
              <a:t>aliquam</a:t>
            </a:r>
            <a:r>
              <a:rPr lang="fr-FR" dirty="0"/>
              <a:t> erat</a:t>
            </a:r>
          </a:p>
          <a:p>
            <a:pPr lvl="0"/>
            <a:r>
              <a:rPr lang="fr-FR" dirty="0" err="1"/>
              <a:t>Volutpat</a:t>
            </a:r>
            <a:r>
              <a:rPr lang="fr-FR" dirty="0"/>
              <a:t> ut </a:t>
            </a:r>
            <a:r>
              <a:rPr lang="fr-FR" dirty="0" err="1"/>
              <a:t>wisi</a:t>
            </a:r>
            <a:r>
              <a:rPr lang="fr-FR" dirty="0"/>
              <a:t> </a:t>
            </a:r>
            <a:r>
              <a:rPr lang="fr-FR" dirty="0" err="1"/>
              <a:t>enim</a:t>
            </a:r>
            <a:endParaRPr lang="fr-FR" dirty="0"/>
          </a:p>
        </p:txBody>
      </p:sp>
      <p:sp>
        <p:nvSpPr>
          <p:cNvPr id="13" name="Espace réservé du texte 8">
            <a:extLst>
              <a:ext uri="{FF2B5EF4-FFF2-40B4-BE49-F238E27FC236}">
                <a16:creationId xmlns:a16="http://schemas.microsoft.com/office/drawing/2014/main" id="{C909F624-A5B1-9F50-A95B-28CD65E314BD}"/>
              </a:ext>
            </a:extLst>
          </p:cNvPr>
          <p:cNvSpPr>
            <a:spLocks noGrp="1"/>
          </p:cNvSpPr>
          <p:nvPr>
            <p:ph type="body" sz="quarter" idx="18" hasCustomPrompt="1"/>
          </p:nvPr>
        </p:nvSpPr>
        <p:spPr>
          <a:xfrm>
            <a:off x="6264925" y="2083388"/>
            <a:ext cx="5027075" cy="3860211"/>
          </a:xfrm>
        </p:spPr>
        <p:txBody>
          <a:bodyPr tIns="0" bIns="0">
            <a:noAutofit/>
          </a:bodyPr>
          <a:lstStyle>
            <a:lvl1pPr marL="342900" marR="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sz="24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endParaRPr lang="fr-FR" dirty="0"/>
          </a:p>
          <a:p>
            <a:pPr lvl="0"/>
            <a:r>
              <a:rPr lang="fr-FR" dirty="0" err="1"/>
              <a:t>Consectetuer</a:t>
            </a:r>
            <a:r>
              <a:rPr lang="fr-FR" dirty="0"/>
              <a:t> </a:t>
            </a:r>
            <a:r>
              <a:rPr lang="fr-FR" dirty="0" err="1"/>
              <a:t>adipiscing</a:t>
            </a:r>
            <a:r>
              <a:rPr lang="fr-FR" dirty="0"/>
              <a:t> </a:t>
            </a:r>
            <a:r>
              <a:rPr lang="fr-FR" dirty="0" err="1"/>
              <a:t>elit</a:t>
            </a:r>
            <a:endParaRPr lang="fr-FR" dirty="0"/>
          </a:p>
          <a:p>
            <a:pPr lvl="0"/>
            <a:r>
              <a:rPr lang="fr-FR" dirty="0"/>
              <a:t>Sed diam </a:t>
            </a:r>
            <a:r>
              <a:rPr lang="fr-FR" dirty="0" err="1"/>
              <a:t>nonummy</a:t>
            </a:r>
            <a:r>
              <a:rPr lang="fr-FR" dirty="0"/>
              <a:t> </a:t>
            </a:r>
            <a:r>
              <a:rPr lang="fr-FR" dirty="0" err="1"/>
              <a:t>nibh</a:t>
            </a:r>
            <a:endParaRPr lang="fr-FR" dirty="0"/>
          </a:p>
          <a:p>
            <a:pPr lvl="0"/>
            <a:r>
              <a:rPr lang="fr-FR" dirty="0" err="1"/>
              <a:t>Euismod</a:t>
            </a:r>
            <a:r>
              <a:rPr lang="fr-FR" dirty="0"/>
              <a:t> </a:t>
            </a:r>
            <a:r>
              <a:rPr lang="fr-FR" dirty="0" err="1"/>
              <a:t>tincidunt</a:t>
            </a:r>
            <a:r>
              <a:rPr lang="fr-FR" dirty="0"/>
              <a:t> ut </a:t>
            </a:r>
            <a:r>
              <a:rPr lang="fr-FR" dirty="0" err="1"/>
              <a:t>laoreet</a:t>
            </a:r>
            <a:endParaRPr lang="fr-FR" dirty="0"/>
          </a:p>
          <a:p>
            <a:pPr lvl="0"/>
            <a:r>
              <a:rPr lang="fr-FR" dirty="0" err="1"/>
              <a:t>Dolore</a:t>
            </a:r>
            <a:r>
              <a:rPr lang="fr-FR" dirty="0"/>
              <a:t> magna </a:t>
            </a:r>
            <a:r>
              <a:rPr lang="fr-FR" dirty="0" err="1"/>
              <a:t>aliquam</a:t>
            </a:r>
            <a:r>
              <a:rPr lang="fr-FR" dirty="0"/>
              <a:t> erat</a:t>
            </a:r>
          </a:p>
          <a:p>
            <a:pPr lvl="0"/>
            <a:r>
              <a:rPr lang="fr-FR" dirty="0" err="1"/>
              <a:t>Volutpat</a:t>
            </a:r>
            <a:r>
              <a:rPr lang="fr-FR" dirty="0"/>
              <a:t> ut </a:t>
            </a:r>
            <a:r>
              <a:rPr lang="fr-FR" dirty="0" err="1"/>
              <a:t>wisi</a:t>
            </a:r>
            <a:r>
              <a:rPr lang="fr-FR" dirty="0"/>
              <a:t> </a:t>
            </a:r>
            <a:r>
              <a:rPr lang="fr-FR" dirty="0" err="1"/>
              <a:t>enim</a:t>
            </a:r>
            <a:endParaRPr lang="fr-FR" dirty="0"/>
          </a:p>
        </p:txBody>
      </p:sp>
    </p:spTree>
    <p:extLst>
      <p:ext uri="{BB962C8B-B14F-4D97-AF65-F5344CB8AC3E}">
        <p14:creationId xmlns:p14="http://schemas.microsoft.com/office/powerpoint/2010/main" val="23147036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15" name="Espace réservé du texte 8">
            <a:extLst>
              <a:ext uri="{FF2B5EF4-FFF2-40B4-BE49-F238E27FC236}">
                <a16:creationId xmlns:a16="http://schemas.microsoft.com/office/drawing/2014/main" id="{152095A5-61C2-0C46-88B8-6D3A928EBAE0}"/>
              </a:ext>
            </a:extLst>
          </p:cNvPr>
          <p:cNvSpPr>
            <a:spLocks noGrp="1"/>
          </p:cNvSpPr>
          <p:nvPr>
            <p:ph type="body" sz="quarter" idx="16" hasCustomPrompt="1"/>
          </p:nvPr>
        </p:nvSpPr>
        <p:spPr>
          <a:xfrm>
            <a:off x="899999" y="4300656"/>
            <a:ext cx="5054153" cy="1653830"/>
          </a:xfrm>
        </p:spPr>
        <p:txBody>
          <a:bodyPr>
            <a:noAutofit/>
          </a:bodyPr>
          <a:lstStyle>
            <a:lvl1pPr marL="0" indent="0">
              <a:lnSpc>
                <a:spcPts val="2400"/>
              </a:lnSpc>
              <a:spcBef>
                <a:spcPts val="0"/>
              </a:spcBef>
              <a:buNone/>
              <a:defRPr sz="18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p:txBody>
      </p:sp>
      <p:sp>
        <p:nvSpPr>
          <p:cNvPr id="18" name="Espace réservé du texte 8">
            <a:extLst>
              <a:ext uri="{FF2B5EF4-FFF2-40B4-BE49-F238E27FC236}">
                <a16:creationId xmlns:a16="http://schemas.microsoft.com/office/drawing/2014/main" id="{3D9EBBE1-871A-194E-9486-8E1E688F3FAD}"/>
              </a:ext>
            </a:extLst>
          </p:cNvPr>
          <p:cNvSpPr>
            <a:spLocks noGrp="1"/>
          </p:cNvSpPr>
          <p:nvPr>
            <p:ph type="body" sz="quarter" idx="18" hasCustomPrompt="1"/>
          </p:nvPr>
        </p:nvSpPr>
        <p:spPr>
          <a:xfrm>
            <a:off x="6299647" y="4300655"/>
            <a:ext cx="5054153" cy="1653830"/>
          </a:xfrm>
        </p:spPr>
        <p:txBody>
          <a:bodyPr>
            <a:noAutofit/>
          </a:bodyPr>
          <a:lstStyle>
            <a:lvl1pPr marL="0" indent="0">
              <a:lnSpc>
                <a:spcPts val="2400"/>
              </a:lnSpc>
              <a:spcBef>
                <a:spcPts val="0"/>
              </a:spcBef>
              <a:buNone/>
              <a:defRPr sz="18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p:txBody>
      </p:sp>
      <p:sp>
        <p:nvSpPr>
          <p:cNvPr id="22" name="Espace réservé de la date 21">
            <a:extLst>
              <a:ext uri="{FF2B5EF4-FFF2-40B4-BE49-F238E27FC236}">
                <a16:creationId xmlns:a16="http://schemas.microsoft.com/office/drawing/2014/main" id="{A091D67D-33B9-1942-8C6D-B1618ACDF902}"/>
              </a:ext>
            </a:extLst>
          </p:cNvPr>
          <p:cNvSpPr>
            <a:spLocks noGrp="1"/>
          </p:cNvSpPr>
          <p:nvPr>
            <p:ph type="dt" sz="half" idx="19"/>
          </p:nvPr>
        </p:nvSpPr>
        <p:spPr/>
        <p:txBody>
          <a:bodyPr/>
          <a:lstStyle/>
          <a:p>
            <a:fld id="{783296AA-E0F5-2F41-B724-4BB1A119A1A3}" type="datetime1">
              <a:rPr lang="fr-CH" noProof="0" smtClean="0"/>
              <a:t>14.09.2026</a:t>
            </a:fld>
            <a:endParaRPr lang="fr-CH" noProof="0"/>
          </a:p>
        </p:txBody>
      </p:sp>
      <p:sp>
        <p:nvSpPr>
          <p:cNvPr id="23" name="Espace réservé du pied de page 22">
            <a:extLst>
              <a:ext uri="{FF2B5EF4-FFF2-40B4-BE49-F238E27FC236}">
                <a16:creationId xmlns:a16="http://schemas.microsoft.com/office/drawing/2014/main" id="{2036A311-62D6-6446-999C-03BB0A840B48}"/>
              </a:ext>
            </a:extLst>
          </p:cNvPr>
          <p:cNvSpPr>
            <a:spLocks noGrp="1"/>
          </p:cNvSpPr>
          <p:nvPr>
            <p:ph type="ftr" sz="quarter" idx="20"/>
          </p:nvPr>
        </p:nvSpPr>
        <p:spPr/>
        <p:txBody>
          <a:bodyPr/>
          <a:lstStyle/>
          <a:p>
            <a:r>
              <a:rPr lang="fr-CH" noProof="0"/>
              <a:t>Exemple de titre de la présentation</a:t>
            </a:r>
          </a:p>
        </p:txBody>
      </p:sp>
      <p:sp>
        <p:nvSpPr>
          <p:cNvPr id="24" name="Espace réservé du numéro de diapositive 23">
            <a:extLst>
              <a:ext uri="{FF2B5EF4-FFF2-40B4-BE49-F238E27FC236}">
                <a16:creationId xmlns:a16="http://schemas.microsoft.com/office/drawing/2014/main" id="{FE56B78B-07FD-0240-B278-481D22F83688}"/>
              </a:ext>
            </a:extLst>
          </p:cNvPr>
          <p:cNvSpPr>
            <a:spLocks noGrp="1"/>
          </p:cNvSpPr>
          <p:nvPr>
            <p:ph type="sldNum" sz="quarter" idx="21"/>
          </p:nvPr>
        </p:nvSpPr>
        <p:spPr/>
        <p:txBody>
          <a:bodyPr/>
          <a:lstStyle/>
          <a:p>
            <a:fld id="{7C8E6B75-6DC9-6644-B0E9-564ADDE34A81}" type="slidenum">
              <a:rPr lang="fr-FR" smtClean="0"/>
              <a:pPr/>
              <a:t>‹N°›</a:t>
            </a:fld>
            <a:endParaRPr lang="fr-FR" dirty="0"/>
          </a:p>
        </p:txBody>
      </p:sp>
      <p:sp>
        <p:nvSpPr>
          <p:cNvPr id="3" name="Espace réservé du contenu 16">
            <a:extLst>
              <a:ext uri="{FF2B5EF4-FFF2-40B4-BE49-F238E27FC236}">
                <a16:creationId xmlns:a16="http://schemas.microsoft.com/office/drawing/2014/main" id="{6DDFF08D-A3C1-31BA-01CA-F36814E7C50A}"/>
              </a:ext>
            </a:extLst>
          </p:cNvPr>
          <p:cNvSpPr>
            <a:spLocks noGrp="1"/>
          </p:cNvSpPr>
          <p:nvPr>
            <p:ph sz="quarter" idx="22" hasCustomPrompt="1"/>
          </p:nvPr>
        </p:nvSpPr>
        <p:spPr>
          <a:xfrm>
            <a:off x="6299645" y="472494"/>
            <a:ext cx="5068478" cy="3398947"/>
          </a:xfrm>
        </p:spPr>
        <p:txBody>
          <a:bodyPr/>
          <a:lstStyle>
            <a:lvl1pPr>
              <a:defRPr>
                <a:solidFill>
                  <a:srgbClr val="FFFFFF"/>
                </a:solidFill>
              </a:defRPr>
            </a:lvl1pPr>
          </a:lstStyle>
          <a:p>
            <a:pPr lvl="0"/>
            <a:r>
              <a:rPr lang="fr-CH" dirty="0"/>
              <a:t>.</a:t>
            </a:r>
          </a:p>
        </p:txBody>
      </p:sp>
      <p:sp>
        <p:nvSpPr>
          <p:cNvPr id="5" name="Espace réservé du contenu 16">
            <a:extLst>
              <a:ext uri="{FF2B5EF4-FFF2-40B4-BE49-F238E27FC236}">
                <a16:creationId xmlns:a16="http://schemas.microsoft.com/office/drawing/2014/main" id="{6808E40C-CD6D-AD27-1116-BB095B50B036}"/>
              </a:ext>
            </a:extLst>
          </p:cNvPr>
          <p:cNvSpPr>
            <a:spLocks noGrp="1"/>
          </p:cNvSpPr>
          <p:nvPr>
            <p:ph sz="quarter" idx="23" hasCustomPrompt="1"/>
          </p:nvPr>
        </p:nvSpPr>
        <p:spPr>
          <a:xfrm>
            <a:off x="885674" y="472494"/>
            <a:ext cx="5068478" cy="3398947"/>
          </a:xfrm>
        </p:spPr>
        <p:txBody>
          <a:bodyPr/>
          <a:lstStyle>
            <a:lvl1pPr>
              <a:defRPr>
                <a:solidFill>
                  <a:srgbClr val="FFFFFF"/>
                </a:solidFill>
              </a:defRPr>
            </a:lvl1pPr>
          </a:lstStyle>
          <a:p>
            <a:pPr lvl="0"/>
            <a:r>
              <a:rPr lang="fr-CH" dirty="0"/>
              <a:t>.</a:t>
            </a:r>
          </a:p>
        </p:txBody>
      </p:sp>
    </p:spTree>
    <p:extLst>
      <p:ext uri="{BB962C8B-B14F-4D97-AF65-F5344CB8AC3E}">
        <p14:creationId xmlns:p14="http://schemas.microsoft.com/office/powerpoint/2010/main" val="14887695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25AA3881-7EB9-8842-84A5-6F7DD46EB00A}"/>
              </a:ext>
            </a:extLst>
          </p:cNvPr>
          <p:cNvSpPr>
            <a:spLocks noGrp="1"/>
          </p:cNvSpPr>
          <p:nvPr>
            <p:ph type="ftr" sz="quarter" idx="11"/>
          </p:nvPr>
        </p:nvSpPr>
        <p:spPr/>
        <p:txBody>
          <a:bodyPr/>
          <a:lstStyle/>
          <a:p>
            <a:r>
              <a:rPr lang="fr-CH" noProof="0"/>
              <a:t>Exemple de titre de la présentation</a:t>
            </a:r>
          </a:p>
        </p:txBody>
      </p:sp>
      <p:sp>
        <p:nvSpPr>
          <p:cNvPr id="6" name="Espace réservé du numéro de diapositive 5">
            <a:extLst>
              <a:ext uri="{FF2B5EF4-FFF2-40B4-BE49-F238E27FC236}">
                <a16:creationId xmlns:a16="http://schemas.microsoft.com/office/drawing/2014/main" id="{1DCE637C-2671-C740-8164-21B585764FAD}"/>
              </a:ext>
            </a:extLst>
          </p:cNvPr>
          <p:cNvSpPr>
            <a:spLocks noGrp="1"/>
          </p:cNvSpPr>
          <p:nvPr>
            <p:ph type="sldNum" sz="quarter" idx="12"/>
          </p:nvPr>
        </p:nvSpPr>
        <p:spPr/>
        <p:txBody>
          <a:bodyPr/>
          <a:lstStyle/>
          <a:p>
            <a:fld id="{7C8E6B75-6DC9-6644-B0E9-564ADDE34A81}" type="slidenum">
              <a:rPr lang="fr-FR" smtClean="0"/>
              <a:t>‹N°›</a:t>
            </a:fld>
            <a:endParaRPr lang="fr-FR"/>
          </a:p>
        </p:txBody>
      </p:sp>
      <p:sp>
        <p:nvSpPr>
          <p:cNvPr id="10" name="Espace réservé pour une image  8">
            <a:extLst>
              <a:ext uri="{FF2B5EF4-FFF2-40B4-BE49-F238E27FC236}">
                <a16:creationId xmlns:a16="http://schemas.microsoft.com/office/drawing/2014/main" id="{9823E6BD-5F73-534F-B25C-1BE090B6BFA3}"/>
              </a:ext>
            </a:extLst>
          </p:cNvPr>
          <p:cNvSpPr>
            <a:spLocks noGrp="1" noChangeAspect="1"/>
          </p:cNvSpPr>
          <p:nvPr>
            <p:ph type="pic" sz="quarter" idx="13"/>
          </p:nvPr>
        </p:nvSpPr>
        <p:spPr>
          <a:xfrm>
            <a:off x="838201" y="485030"/>
            <a:ext cx="3263020" cy="2398847"/>
          </a:xfrm>
        </p:spPr>
        <p:txBody>
          <a:bodyPr/>
          <a:lstStyle/>
          <a:p>
            <a:r>
              <a:rPr lang="fr-FR"/>
              <a:t>Cliquez sur l'icône pour ajouter une image</a:t>
            </a:r>
          </a:p>
        </p:txBody>
      </p:sp>
      <p:sp>
        <p:nvSpPr>
          <p:cNvPr id="7" name="Espace réservé pour une image  8">
            <a:extLst>
              <a:ext uri="{FF2B5EF4-FFF2-40B4-BE49-F238E27FC236}">
                <a16:creationId xmlns:a16="http://schemas.microsoft.com/office/drawing/2014/main" id="{9EDB9DED-55B2-A846-A2DD-3E86C5ADAB2D}"/>
              </a:ext>
            </a:extLst>
          </p:cNvPr>
          <p:cNvSpPr>
            <a:spLocks noGrp="1" noChangeAspect="1"/>
          </p:cNvSpPr>
          <p:nvPr>
            <p:ph type="pic" sz="quarter" idx="14"/>
          </p:nvPr>
        </p:nvSpPr>
        <p:spPr>
          <a:xfrm>
            <a:off x="4464490" y="485030"/>
            <a:ext cx="3263020" cy="2398847"/>
          </a:xfrm>
        </p:spPr>
        <p:txBody>
          <a:bodyPr/>
          <a:lstStyle/>
          <a:p>
            <a:r>
              <a:rPr lang="fr-FR"/>
              <a:t>Cliquez sur l'icône pour ajouter une image</a:t>
            </a:r>
          </a:p>
        </p:txBody>
      </p:sp>
      <p:sp>
        <p:nvSpPr>
          <p:cNvPr id="8" name="Espace réservé pour une image  8">
            <a:extLst>
              <a:ext uri="{FF2B5EF4-FFF2-40B4-BE49-F238E27FC236}">
                <a16:creationId xmlns:a16="http://schemas.microsoft.com/office/drawing/2014/main" id="{855C051D-A131-0448-8389-6CC28AD9866F}"/>
              </a:ext>
            </a:extLst>
          </p:cNvPr>
          <p:cNvSpPr>
            <a:spLocks noGrp="1" noChangeAspect="1"/>
          </p:cNvSpPr>
          <p:nvPr>
            <p:ph type="pic" sz="quarter" idx="15"/>
          </p:nvPr>
        </p:nvSpPr>
        <p:spPr>
          <a:xfrm>
            <a:off x="8099081" y="485030"/>
            <a:ext cx="3263020" cy="2398847"/>
          </a:xfrm>
        </p:spPr>
        <p:txBody>
          <a:bodyPr/>
          <a:lstStyle/>
          <a:p>
            <a:r>
              <a:rPr lang="fr-FR"/>
              <a:t>Cliquez sur l'icône pour ajouter une image</a:t>
            </a:r>
          </a:p>
        </p:txBody>
      </p:sp>
      <p:sp>
        <p:nvSpPr>
          <p:cNvPr id="9" name="Espace réservé du texte 8">
            <a:extLst>
              <a:ext uri="{FF2B5EF4-FFF2-40B4-BE49-F238E27FC236}">
                <a16:creationId xmlns:a16="http://schemas.microsoft.com/office/drawing/2014/main" id="{D33989E6-3D1F-7E41-A029-355696C55CA2}"/>
              </a:ext>
            </a:extLst>
          </p:cNvPr>
          <p:cNvSpPr>
            <a:spLocks noGrp="1"/>
          </p:cNvSpPr>
          <p:nvPr>
            <p:ph type="body" sz="quarter" idx="16" hasCustomPrompt="1"/>
          </p:nvPr>
        </p:nvSpPr>
        <p:spPr>
          <a:xfrm>
            <a:off x="838200" y="3313090"/>
            <a:ext cx="3263020" cy="2296878"/>
          </a:xfrm>
        </p:spPr>
        <p:txBody>
          <a:bodyPr>
            <a:noAutofit/>
          </a:bodyPr>
          <a:lstStyle>
            <a:lvl1pPr marL="0" indent="0">
              <a:lnSpc>
                <a:spcPts val="2400"/>
              </a:lnSpc>
              <a:spcBef>
                <a:spcPts val="0"/>
              </a:spcBef>
              <a:buNone/>
              <a:defRPr sz="180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p:txBody>
      </p:sp>
      <p:sp>
        <p:nvSpPr>
          <p:cNvPr id="11" name="Espace réservé du texte 8">
            <a:extLst>
              <a:ext uri="{FF2B5EF4-FFF2-40B4-BE49-F238E27FC236}">
                <a16:creationId xmlns:a16="http://schemas.microsoft.com/office/drawing/2014/main" id="{F27BBEC3-38F2-D844-9AFB-9FC10C0DCA58}"/>
              </a:ext>
            </a:extLst>
          </p:cNvPr>
          <p:cNvSpPr>
            <a:spLocks noGrp="1"/>
          </p:cNvSpPr>
          <p:nvPr>
            <p:ph type="body" sz="quarter" idx="17" hasCustomPrompt="1"/>
          </p:nvPr>
        </p:nvSpPr>
        <p:spPr>
          <a:xfrm>
            <a:off x="4460631" y="3313090"/>
            <a:ext cx="3263020" cy="2296878"/>
          </a:xfrm>
        </p:spPr>
        <p:txBody>
          <a:bodyPr>
            <a:noAutofit/>
          </a:bodyPr>
          <a:lstStyle>
            <a:lvl1pPr marL="0" indent="0">
              <a:lnSpc>
                <a:spcPts val="2400"/>
              </a:lnSpc>
              <a:spcBef>
                <a:spcPts val="0"/>
              </a:spcBef>
              <a:buNone/>
              <a:defRPr sz="180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p:txBody>
      </p:sp>
      <p:sp>
        <p:nvSpPr>
          <p:cNvPr id="12" name="Espace réservé du texte 8">
            <a:extLst>
              <a:ext uri="{FF2B5EF4-FFF2-40B4-BE49-F238E27FC236}">
                <a16:creationId xmlns:a16="http://schemas.microsoft.com/office/drawing/2014/main" id="{0788B2D6-6937-5A46-8E8C-7BA88593CC40}"/>
              </a:ext>
            </a:extLst>
          </p:cNvPr>
          <p:cNvSpPr>
            <a:spLocks noGrp="1"/>
          </p:cNvSpPr>
          <p:nvPr>
            <p:ph type="body" sz="quarter" idx="18" hasCustomPrompt="1"/>
          </p:nvPr>
        </p:nvSpPr>
        <p:spPr>
          <a:xfrm>
            <a:off x="8097129" y="3313090"/>
            <a:ext cx="3263020" cy="2296878"/>
          </a:xfrm>
        </p:spPr>
        <p:txBody>
          <a:bodyPr>
            <a:noAutofit/>
          </a:bodyPr>
          <a:lstStyle>
            <a:lvl1pPr marL="0" indent="0">
              <a:lnSpc>
                <a:spcPts val="2400"/>
              </a:lnSpc>
              <a:spcBef>
                <a:spcPts val="0"/>
              </a:spcBef>
              <a:buNone/>
              <a:defRPr sz="1800"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fr-FR" dirty="0"/>
              <a:t>Lorem ipsum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dolore</a:t>
            </a:r>
            <a:r>
              <a:rPr lang="fr-FR" dirty="0"/>
              <a:t> magna </a:t>
            </a:r>
            <a:r>
              <a:rPr lang="fr-FR" dirty="0" err="1"/>
              <a:t>aliquam</a:t>
            </a:r>
            <a:r>
              <a:rPr lang="fr-FR" dirty="0"/>
              <a:t> erat </a:t>
            </a:r>
            <a:r>
              <a:rPr lang="fr-FR" dirty="0" err="1"/>
              <a:t>volutpat</a:t>
            </a:r>
            <a:r>
              <a:rPr lang="fr-FR" dirty="0"/>
              <a:t>. </a:t>
            </a:r>
          </a:p>
        </p:txBody>
      </p:sp>
      <p:sp>
        <p:nvSpPr>
          <p:cNvPr id="2" name="Espace réservé de la date 21">
            <a:extLst>
              <a:ext uri="{FF2B5EF4-FFF2-40B4-BE49-F238E27FC236}">
                <a16:creationId xmlns:a16="http://schemas.microsoft.com/office/drawing/2014/main" id="{AC5CD8E8-3516-FF95-54D7-0144264FEE03}"/>
              </a:ext>
            </a:extLst>
          </p:cNvPr>
          <p:cNvSpPr>
            <a:spLocks noGrp="1"/>
          </p:cNvSpPr>
          <p:nvPr>
            <p:ph type="dt" sz="half" idx="19"/>
          </p:nvPr>
        </p:nvSpPr>
        <p:spPr>
          <a:xfrm>
            <a:off x="9592154" y="6356350"/>
            <a:ext cx="1162216" cy="365125"/>
          </a:xfrm>
        </p:spPr>
        <p:txBody>
          <a:bodyPr/>
          <a:lstStyle/>
          <a:p>
            <a:fld id="{783296AA-E0F5-2F41-B724-4BB1A119A1A3}" type="datetime1">
              <a:rPr lang="fr-CH" noProof="0" smtClean="0"/>
              <a:t>14.09.2026</a:t>
            </a:fld>
            <a:endParaRPr lang="fr-CH" noProof="0"/>
          </a:p>
        </p:txBody>
      </p:sp>
    </p:spTree>
    <p:extLst>
      <p:ext uri="{BB962C8B-B14F-4D97-AF65-F5344CB8AC3E}">
        <p14:creationId xmlns:p14="http://schemas.microsoft.com/office/powerpoint/2010/main" val="1883797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avec titre">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F6BDE94F-64B6-A44F-858F-723DEC2AB4A9}"/>
              </a:ext>
            </a:extLst>
          </p:cNvPr>
          <p:cNvSpPr>
            <a:spLocks noGrp="1"/>
          </p:cNvSpPr>
          <p:nvPr>
            <p:ph type="dt" sz="half" idx="14"/>
          </p:nvPr>
        </p:nvSpPr>
        <p:spPr/>
        <p:txBody>
          <a:bodyPr/>
          <a:lstStyle/>
          <a:p>
            <a:fld id="{35BFE4E6-0B0D-6F44-8805-7022BC68D444}" type="datetime1">
              <a:rPr lang="fr-CH" noProof="0" smtClean="0"/>
              <a:t>14.09.2026</a:t>
            </a:fld>
            <a:endParaRPr lang="fr-CH" noProof="0"/>
          </a:p>
        </p:txBody>
      </p:sp>
      <p:sp>
        <p:nvSpPr>
          <p:cNvPr id="8" name="Espace réservé du pied de page 7">
            <a:extLst>
              <a:ext uri="{FF2B5EF4-FFF2-40B4-BE49-F238E27FC236}">
                <a16:creationId xmlns:a16="http://schemas.microsoft.com/office/drawing/2014/main" id="{CC03578B-2BEC-884F-9F7F-87FF0AA2BB92}"/>
              </a:ext>
            </a:extLst>
          </p:cNvPr>
          <p:cNvSpPr>
            <a:spLocks noGrp="1"/>
          </p:cNvSpPr>
          <p:nvPr>
            <p:ph type="ftr" sz="quarter" idx="15"/>
          </p:nvPr>
        </p:nvSpPr>
        <p:spPr/>
        <p:txBody>
          <a:bodyPr/>
          <a:lstStyle/>
          <a:p>
            <a:r>
              <a:rPr lang="fr-CH" noProof="0"/>
              <a:t>Exemple de titre de la présentation</a:t>
            </a:r>
          </a:p>
        </p:txBody>
      </p:sp>
      <p:sp>
        <p:nvSpPr>
          <p:cNvPr id="9" name="Espace réservé du numéro de diapositive 8">
            <a:extLst>
              <a:ext uri="{FF2B5EF4-FFF2-40B4-BE49-F238E27FC236}">
                <a16:creationId xmlns:a16="http://schemas.microsoft.com/office/drawing/2014/main" id="{D1C21D60-2DF0-2A40-953C-304C1626BEA3}"/>
              </a:ext>
            </a:extLst>
          </p:cNvPr>
          <p:cNvSpPr>
            <a:spLocks noGrp="1"/>
          </p:cNvSpPr>
          <p:nvPr>
            <p:ph type="sldNum" sz="quarter" idx="16"/>
          </p:nvPr>
        </p:nvSpPr>
        <p:spPr/>
        <p:txBody>
          <a:bodyPr/>
          <a:lstStyle/>
          <a:p>
            <a:fld id="{7C8E6B75-6DC9-6644-B0E9-564ADDE34A81}" type="slidenum">
              <a:rPr lang="fr-FR" smtClean="0"/>
              <a:pPr/>
              <a:t>‹N°›</a:t>
            </a:fld>
            <a:endParaRPr lang="fr-FR" dirty="0"/>
          </a:p>
        </p:txBody>
      </p:sp>
      <p:sp>
        <p:nvSpPr>
          <p:cNvPr id="7" name="Titre 2">
            <a:extLst>
              <a:ext uri="{FF2B5EF4-FFF2-40B4-BE49-F238E27FC236}">
                <a16:creationId xmlns:a16="http://schemas.microsoft.com/office/drawing/2014/main" id="{EBDFBF27-31C0-2A44-9F63-F5F0259D59D4}"/>
              </a:ext>
            </a:extLst>
          </p:cNvPr>
          <p:cNvSpPr>
            <a:spLocks noGrp="1"/>
          </p:cNvSpPr>
          <p:nvPr>
            <p:ph type="title" hasCustomPrompt="1"/>
          </p:nvPr>
        </p:nvSpPr>
        <p:spPr>
          <a:xfrm>
            <a:off x="889840" y="489413"/>
            <a:ext cx="10453800" cy="510086"/>
          </a:xfrm>
        </p:spPr>
        <p:txBody>
          <a:bodyPr>
            <a:noAutofit/>
          </a:bodyPr>
          <a:lstStyle>
            <a:lvl1pPr>
              <a:defRPr sz="3600"/>
            </a:lvl1pPr>
          </a:lstStyle>
          <a:p>
            <a:r>
              <a:rPr lang="fr-FR" dirty="0"/>
              <a:t>Cliquez pour ajouter un titre</a:t>
            </a:r>
            <a:endParaRPr lang="en-US" dirty="0"/>
          </a:p>
        </p:txBody>
      </p:sp>
      <p:sp>
        <p:nvSpPr>
          <p:cNvPr id="3" name="Espace réservé du contenu 16">
            <a:extLst>
              <a:ext uri="{FF2B5EF4-FFF2-40B4-BE49-F238E27FC236}">
                <a16:creationId xmlns:a16="http://schemas.microsoft.com/office/drawing/2014/main" id="{DFFE2732-2472-0D39-966F-C69E82644F2D}"/>
              </a:ext>
            </a:extLst>
          </p:cNvPr>
          <p:cNvSpPr>
            <a:spLocks noGrp="1"/>
          </p:cNvSpPr>
          <p:nvPr>
            <p:ph sz="quarter" idx="22" hasCustomPrompt="1"/>
          </p:nvPr>
        </p:nvSpPr>
        <p:spPr>
          <a:xfrm>
            <a:off x="900000" y="1418395"/>
            <a:ext cx="10453800" cy="4560375"/>
          </a:xfrm>
        </p:spPr>
        <p:txBody>
          <a:bodyPr/>
          <a:lstStyle>
            <a:lvl1pPr>
              <a:defRPr>
                <a:solidFill>
                  <a:srgbClr val="FFFFFF"/>
                </a:solidFill>
              </a:defRPr>
            </a:lvl1pPr>
          </a:lstStyle>
          <a:p>
            <a:pPr lvl="0"/>
            <a:r>
              <a:rPr lang="fr-CH" dirty="0"/>
              <a:t>.</a:t>
            </a:r>
          </a:p>
        </p:txBody>
      </p:sp>
    </p:spTree>
    <p:extLst>
      <p:ext uri="{BB962C8B-B14F-4D97-AF65-F5344CB8AC3E}">
        <p14:creationId xmlns:p14="http://schemas.microsoft.com/office/powerpoint/2010/main" val="1749077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p:bg>
      <p:bgPr>
        <a:solidFill>
          <a:srgbClr val="FFFFFF"/>
        </a:solidFill>
        <a:effectLst/>
      </p:bgPr>
    </p:bg>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F6BDE94F-64B6-A44F-858F-723DEC2AB4A9}"/>
              </a:ext>
            </a:extLst>
          </p:cNvPr>
          <p:cNvSpPr>
            <a:spLocks noGrp="1"/>
          </p:cNvSpPr>
          <p:nvPr>
            <p:ph type="dt" sz="half" idx="14"/>
          </p:nvPr>
        </p:nvSpPr>
        <p:spPr/>
        <p:txBody>
          <a:bodyPr/>
          <a:lstStyle/>
          <a:p>
            <a:fld id="{BD384DA1-9D9F-464D-8806-7764F83D7D02}" type="datetime1">
              <a:rPr lang="fr-CH" noProof="0" smtClean="0"/>
              <a:t>14.09.2026</a:t>
            </a:fld>
            <a:endParaRPr lang="fr-CH" noProof="0"/>
          </a:p>
        </p:txBody>
      </p:sp>
      <p:sp>
        <p:nvSpPr>
          <p:cNvPr id="8" name="Espace réservé du pied de page 7">
            <a:extLst>
              <a:ext uri="{FF2B5EF4-FFF2-40B4-BE49-F238E27FC236}">
                <a16:creationId xmlns:a16="http://schemas.microsoft.com/office/drawing/2014/main" id="{CC03578B-2BEC-884F-9F7F-87FF0AA2BB92}"/>
              </a:ext>
            </a:extLst>
          </p:cNvPr>
          <p:cNvSpPr>
            <a:spLocks noGrp="1"/>
          </p:cNvSpPr>
          <p:nvPr>
            <p:ph type="ftr" sz="quarter" idx="15"/>
          </p:nvPr>
        </p:nvSpPr>
        <p:spPr/>
        <p:txBody>
          <a:bodyPr/>
          <a:lstStyle/>
          <a:p>
            <a:r>
              <a:rPr lang="fr-CH" noProof="0"/>
              <a:t>Exemple de titre de la présentation</a:t>
            </a:r>
          </a:p>
        </p:txBody>
      </p:sp>
      <p:sp>
        <p:nvSpPr>
          <p:cNvPr id="9" name="Espace réservé du numéro de diapositive 8">
            <a:extLst>
              <a:ext uri="{FF2B5EF4-FFF2-40B4-BE49-F238E27FC236}">
                <a16:creationId xmlns:a16="http://schemas.microsoft.com/office/drawing/2014/main" id="{D1C21D60-2DF0-2A40-953C-304C1626BEA3}"/>
              </a:ext>
            </a:extLst>
          </p:cNvPr>
          <p:cNvSpPr>
            <a:spLocks noGrp="1"/>
          </p:cNvSpPr>
          <p:nvPr>
            <p:ph type="sldNum" sz="quarter" idx="16"/>
          </p:nvPr>
        </p:nvSpPr>
        <p:spPr/>
        <p:txBody>
          <a:bodyPr/>
          <a:lstStyle/>
          <a:p>
            <a:fld id="{7C8E6B75-6DC9-6644-B0E9-564ADDE34A81}" type="slidenum">
              <a:rPr lang="fr-FR" smtClean="0"/>
              <a:pPr/>
              <a:t>‹N°›</a:t>
            </a:fld>
            <a:endParaRPr lang="fr-FR" dirty="0"/>
          </a:p>
        </p:txBody>
      </p:sp>
      <p:sp>
        <p:nvSpPr>
          <p:cNvPr id="3" name="Espace réservé du contenu 16">
            <a:extLst>
              <a:ext uri="{FF2B5EF4-FFF2-40B4-BE49-F238E27FC236}">
                <a16:creationId xmlns:a16="http://schemas.microsoft.com/office/drawing/2014/main" id="{81814B49-7FD2-50EF-4228-43DBF7484F9F}"/>
              </a:ext>
            </a:extLst>
          </p:cNvPr>
          <p:cNvSpPr>
            <a:spLocks noGrp="1"/>
          </p:cNvSpPr>
          <p:nvPr>
            <p:ph sz="quarter" idx="22" hasCustomPrompt="1"/>
          </p:nvPr>
        </p:nvSpPr>
        <p:spPr>
          <a:xfrm>
            <a:off x="900000" y="485031"/>
            <a:ext cx="10453800" cy="5458569"/>
          </a:xfrm>
        </p:spPr>
        <p:txBody>
          <a:bodyPr/>
          <a:lstStyle>
            <a:lvl1pPr>
              <a:defRPr>
                <a:solidFill>
                  <a:srgbClr val="FFFFFF"/>
                </a:solidFill>
              </a:defRPr>
            </a:lvl1pPr>
          </a:lstStyle>
          <a:p>
            <a:pPr lvl="0"/>
            <a:r>
              <a:rPr lang="fr-CH" dirty="0"/>
              <a:t>.</a:t>
            </a:r>
          </a:p>
        </p:txBody>
      </p:sp>
    </p:spTree>
    <p:extLst>
      <p:ext uri="{BB962C8B-B14F-4D97-AF65-F5344CB8AC3E}">
        <p14:creationId xmlns:p14="http://schemas.microsoft.com/office/powerpoint/2010/main" val="3404638791"/>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age Vierge">
    <p:bg>
      <p:bgPr>
        <a:solidFill>
          <a:srgbClr val="FFFFFF"/>
        </a:solidFill>
        <a:effectLst/>
      </p:bgPr>
    </p:bg>
    <p:spTree>
      <p:nvGrpSpPr>
        <p:cNvPr id="1" name=""/>
        <p:cNvGrpSpPr/>
        <p:nvPr/>
      </p:nvGrpSpPr>
      <p:grpSpPr>
        <a:xfrm>
          <a:off x="0" y="0"/>
          <a:ext cx="0" cy="0"/>
          <a:chOff x="0" y="0"/>
          <a:chExt cx="0" cy="0"/>
        </a:xfrm>
      </p:grpSpPr>
      <p:sp>
        <p:nvSpPr>
          <p:cNvPr id="8" name="Espace réservé de la date 7">
            <a:extLst>
              <a:ext uri="{FF2B5EF4-FFF2-40B4-BE49-F238E27FC236}">
                <a16:creationId xmlns:a16="http://schemas.microsoft.com/office/drawing/2014/main" id="{22C5ABDC-DE67-5B42-9D89-FD3F5484575C}"/>
              </a:ext>
            </a:extLst>
          </p:cNvPr>
          <p:cNvSpPr>
            <a:spLocks noGrp="1"/>
          </p:cNvSpPr>
          <p:nvPr>
            <p:ph type="dt" sz="half" idx="10"/>
          </p:nvPr>
        </p:nvSpPr>
        <p:spPr/>
        <p:txBody>
          <a:bodyPr/>
          <a:lstStyle/>
          <a:p>
            <a:fld id="{C5FC4B62-AE07-9446-9FB8-D820B456010E}" type="datetime1">
              <a:rPr lang="fr-CH" noProof="0" smtClean="0"/>
              <a:t>14.09.2026</a:t>
            </a:fld>
            <a:endParaRPr lang="fr-CH" noProof="0"/>
          </a:p>
        </p:txBody>
      </p:sp>
      <p:sp>
        <p:nvSpPr>
          <p:cNvPr id="9" name="Espace réservé du pied de page 8">
            <a:extLst>
              <a:ext uri="{FF2B5EF4-FFF2-40B4-BE49-F238E27FC236}">
                <a16:creationId xmlns:a16="http://schemas.microsoft.com/office/drawing/2014/main" id="{DF7D9460-9D06-EE40-8B72-2A828082A5FC}"/>
              </a:ext>
            </a:extLst>
          </p:cNvPr>
          <p:cNvSpPr>
            <a:spLocks noGrp="1"/>
          </p:cNvSpPr>
          <p:nvPr>
            <p:ph type="ftr" sz="quarter" idx="11"/>
          </p:nvPr>
        </p:nvSpPr>
        <p:spPr/>
        <p:txBody>
          <a:bodyPr/>
          <a:lstStyle/>
          <a:p>
            <a:r>
              <a:rPr lang="fr-CH" noProof="0"/>
              <a:t>Exemple de titre de la présentation</a:t>
            </a:r>
          </a:p>
        </p:txBody>
      </p:sp>
      <p:sp>
        <p:nvSpPr>
          <p:cNvPr id="10" name="Espace réservé du numéro de diapositive 9">
            <a:extLst>
              <a:ext uri="{FF2B5EF4-FFF2-40B4-BE49-F238E27FC236}">
                <a16:creationId xmlns:a16="http://schemas.microsoft.com/office/drawing/2014/main" id="{BB58A465-112A-FD4C-AE2A-5E8C0AC09F21}"/>
              </a:ext>
            </a:extLst>
          </p:cNvPr>
          <p:cNvSpPr>
            <a:spLocks noGrp="1"/>
          </p:cNvSpPr>
          <p:nvPr>
            <p:ph type="sldNum" sz="quarter" idx="12"/>
          </p:nvPr>
        </p:nvSpPr>
        <p:spPr/>
        <p:txBody>
          <a:bodyPr/>
          <a:lstStyle/>
          <a:p>
            <a:fld id="{7C8E6B75-6DC9-6644-B0E9-564ADDE34A81}" type="slidenum">
              <a:rPr lang="fr-FR" smtClean="0"/>
              <a:pPr/>
              <a:t>‹N°›</a:t>
            </a:fld>
            <a:endParaRPr lang="fr-FR" dirty="0"/>
          </a:p>
        </p:txBody>
      </p:sp>
    </p:spTree>
    <p:extLst>
      <p:ext uri="{BB962C8B-B14F-4D97-AF65-F5344CB8AC3E}">
        <p14:creationId xmlns:p14="http://schemas.microsoft.com/office/powerpoint/2010/main" val="291978660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age de fin">
    <p:bg>
      <p:bgRef idx="1001">
        <a:schemeClr val="bg2"/>
      </p:bgRef>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5914994-B3BB-BB4B-9246-1C310FA52F73}"/>
              </a:ext>
            </a:extLst>
          </p:cNvPr>
          <p:cNvPicPr>
            <a:picLocks noChangeAspect="1"/>
          </p:cNvPicPr>
          <p:nvPr userDrawn="1"/>
        </p:nvPicPr>
        <p:blipFill>
          <a:blip r:embed="rId2"/>
          <a:stretch>
            <a:fillRect/>
          </a:stretch>
        </p:blipFill>
        <p:spPr>
          <a:xfrm>
            <a:off x="3041650" y="2768600"/>
            <a:ext cx="6108700" cy="1320800"/>
          </a:xfrm>
          <a:prstGeom prst="rect">
            <a:avLst/>
          </a:prstGeom>
        </p:spPr>
      </p:pic>
    </p:spTree>
    <p:extLst>
      <p:ext uri="{BB962C8B-B14F-4D97-AF65-F5344CB8AC3E}">
        <p14:creationId xmlns:p14="http://schemas.microsoft.com/office/powerpoint/2010/main" val="2647620023"/>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0D27B-11B8-9A44-80AB-F0CFED7BED5C}"/>
              </a:ext>
            </a:extLst>
          </p:cNvPr>
          <p:cNvSpPr>
            <a:spLocks noGrp="1"/>
          </p:cNvSpPr>
          <p:nvPr>
            <p:ph type="title"/>
          </p:nvPr>
        </p:nvSpPr>
        <p:spPr>
          <a:xfrm>
            <a:off x="838200" y="720000"/>
            <a:ext cx="10515600" cy="1077855"/>
          </a:xfrm>
        </p:spPr>
        <p:txBody>
          <a:bodyPr>
            <a:normAutofit/>
          </a:bodyPr>
          <a:lstStyle>
            <a:lvl1pPr>
              <a:defRPr sz="3600"/>
            </a:lvl1pPr>
          </a:lstStyle>
          <a:p>
            <a:r>
              <a:rPr lang="fr-FR"/>
              <a:t>Modifiez le style du titre</a:t>
            </a:r>
            <a:endParaRPr lang="fr-FR" dirty="0"/>
          </a:p>
        </p:txBody>
      </p:sp>
      <p:sp>
        <p:nvSpPr>
          <p:cNvPr id="3" name="Espace réservé du texte vertical 2">
            <a:extLst>
              <a:ext uri="{FF2B5EF4-FFF2-40B4-BE49-F238E27FC236}">
                <a16:creationId xmlns:a16="http://schemas.microsoft.com/office/drawing/2014/main" id="{0CBCD30C-086F-CC44-9385-58465D374E1A}"/>
              </a:ext>
            </a:extLst>
          </p:cNvPr>
          <p:cNvSpPr>
            <a:spLocks noGrp="1"/>
          </p:cNvSpPr>
          <p:nvPr>
            <p:ph type="body" orient="vert" idx="1"/>
          </p:nvPr>
        </p:nvSpPr>
        <p:spPr>
          <a:xfrm>
            <a:off x="838200" y="1978572"/>
            <a:ext cx="10515600" cy="398079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10" name="Espace réservé de la date 9">
            <a:extLst>
              <a:ext uri="{FF2B5EF4-FFF2-40B4-BE49-F238E27FC236}">
                <a16:creationId xmlns:a16="http://schemas.microsoft.com/office/drawing/2014/main" id="{A247A8E4-79C1-2C4C-9E05-A7D26FD24478}"/>
              </a:ext>
            </a:extLst>
          </p:cNvPr>
          <p:cNvSpPr>
            <a:spLocks noGrp="1"/>
          </p:cNvSpPr>
          <p:nvPr>
            <p:ph type="dt" sz="half" idx="10"/>
          </p:nvPr>
        </p:nvSpPr>
        <p:spPr/>
        <p:txBody>
          <a:bodyPr/>
          <a:lstStyle/>
          <a:p>
            <a:fld id="{A3F4057A-DFD9-0047-8A2D-5024910DF1A6}" type="datetime1">
              <a:rPr lang="fr-CH" noProof="0" smtClean="0"/>
              <a:t>14.09.2026</a:t>
            </a:fld>
            <a:endParaRPr lang="fr-CH" noProof="0"/>
          </a:p>
        </p:txBody>
      </p:sp>
      <p:sp>
        <p:nvSpPr>
          <p:cNvPr id="11" name="Espace réservé du pied de page 10">
            <a:extLst>
              <a:ext uri="{FF2B5EF4-FFF2-40B4-BE49-F238E27FC236}">
                <a16:creationId xmlns:a16="http://schemas.microsoft.com/office/drawing/2014/main" id="{3B98BAC0-44AC-324F-B14C-5E4A064A9FB7}"/>
              </a:ext>
            </a:extLst>
          </p:cNvPr>
          <p:cNvSpPr>
            <a:spLocks noGrp="1"/>
          </p:cNvSpPr>
          <p:nvPr>
            <p:ph type="ftr" sz="quarter" idx="11"/>
          </p:nvPr>
        </p:nvSpPr>
        <p:spPr/>
        <p:txBody>
          <a:bodyPr/>
          <a:lstStyle/>
          <a:p>
            <a:r>
              <a:rPr lang="fr-CH" noProof="0"/>
              <a:t>Exemple de titre de la présentation</a:t>
            </a:r>
          </a:p>
        </p:txBody>
      </p:sp>
      <p:sp>
        <p:nvSpPr>
          <p:cNvPr id="12" name="Espace réservé du numéro de diapositive 11">
            <a:extLst>
              <a:ext uri="{FF2B5EF4-FFF2-40B4-BE49-F238E27FC236}">
                <a16:creationId xmlns:a16="http://schemas.microsoft.com/office/drawing/2014/main" id="{8CE4A94A-5A0C-3541-8330-2C70F25C5A1B}"/>
              </a:ext>
            </a:extLst>
          </p:cNvPr>
          <p:cNvSpPr>
            <a:spLocks noGrp="1"/>
          </p:cNvSpPr>
          <p:nvPr>
            <p:ph type="sldNum" sz="quarter" idx="12"/>
          </p:nvPr>
        </p:nvSpPr>
        <p:spPr/>
        <p:txBody>
          <a:bodyPr/>
          <a:lstStyle/>
          <a:p>
            <a:fld id="{7C8E6B75-6DC9-6644-B0E9-564ADDE34A81}" type="slidenum">
              <a:rPr lang="fr-FR" smtClean="0"/>
              <a:pPr/>
              <a:t>‹N°›</a:t>
            </a:fld>
            <a:endParaRPr lang="fr-FR" dirty="0"/>
          </a:p>
        </p:txBody>
      </p:sp>
    </p:spTree>
    <p:extLst>
      <p:ext uri="{BB962C8B-B14F-4D97-AF65-F5344CB8AC3E}">
        <p14:creationId xmlns:p14="http://schemas.microsoft.com/office/powerpoint/2010/main" val="5590576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1EBDAB9-80B7-9240-A6F9-448F5B1F4F1F}"/>
              </a:ext>
            </a:extLst>
          </p:cNvPr>
          <p:cNvSpPr>
            <a:spLocks noGrp="1"/>
          </p:cNvSpPr>
          <p:nvPr>
            <p:ph type="title" orient="vert"/>
          </p:nvPr>
        </p:nvSpPr>
        <p:spPr>
          <a:xfrm>
            <a:off x="8724900" y="365125"/>
            <a:ext cx="2628900" cy="5594241"/>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C0E33B66-CE9E-0B49-AECF-2DB73676CEB2}"/>
              </a:ext>
            </a:extLst>
          </p:cNvPr>
          <p:cNvSpPr>
            <a:spLocks noGrp="1"/>
          </p:cNvSpPr>
          <p:nvPr>
            <p:ph type="body" orient="vert" idx="1"/>
          </p:nvPr>
        </p:nvSpPr>
        <p:spPr>
          <a:xfrm>
            <a:off x="838200" y="365125"/>
            <a:ext cx="7734300" cy="5594241"/>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e la date 9">
            <a:extLst>
              <a:ext uri="{FF2B5EF4-FFF2-40B4-BE49-F238E27FC236}">
                <a16:creationId xmlns:a16="http://schemas.microsoft.com/office/drawing/2014/main" id="{CDCFDF1F-A9C2-A545-9CC5-D483913A94BF}"/>
              </a:ext>
            </a:extLst>
          </p:cNvPr>
          <p:cNvSpPr>
            <a:spLocks noGrp="1"/>
          </p:cNvSpPr>
          <p:nvPr>
            <p:ph type="dt" sz="half" idx="10"/>
          </p:nvPr>
        </p:nvSpPr>
        <p:spPr/>
        <p:txBody>
          <a:bodyPr/>
          <a:lstStyle/>
          <a:p>
            <a:fld id="{7ADB1A64-4FE1-7E43-8F19-5A1A89B17C65}" type="datetime1">
              <a:rPr lang="fr-CH" noProof="0" smtClean="0"/>
              <a:t>14.09.2026</a:t>
            </a:fld>
            <a:endParaRPr lang="fr-CH" noProof="0"/>
          </a:p>
        </p:txBody>
      </p:sp>
      <p:sp>
        <p:nvSpPr>
          <p:cNvPr id="11" name="Espace réservé du pied de page 10">
            <a:extLst>
              <a:ext uri="{FF2B5EF4-FFF2-40B4-BE49-F238E27FC236}">
                <a16:creationId xmlns:a16="http://schemas.microsoft.com/office/drawing/2014/main" id="{CFD3CEED-116C-604C-82E5-05C079B94708}"/>
              </a:ext>
            </a:extLst>
          </p:cNvPr>
          <p:cNvSpPr>
            <a:spLocks noGrp="1"/>
          </p:cNvSpPr>
          <p:nvPr>
            <p:ph type="ftr" sz="quarter" idx="11"/>
          </p:nvPr>
        </p:nvSpPr>
        <p:spPr/>
        <p:txBody>
          <a:bodyPr/>
          <a:lstStyle/>
          <a:p>
            <a:r>
              <a:rPr lang="fr-CH" noProof="0"/>
              <a:t>Exemple de titre de la présentation</a:t>
            </a:r>
          </a:p>
        </p:txBody>
      </p:sp>
      <p:sp>
        <p:nvSpPr>
          <p:cNvPr id="12" name="Espace réservé du numéro de diapositive 11">
            <a:extLst>
              <a:ext uri="{FF2B5EF4-FFF2-40B4-BE49-F238E27FC236}">
                <a16:creationId xmlns:a16="http://schemas.microsoft.com/office/drawing/2014/main" id="{B376CA02-6767-DB48-AAC2-8284927EE195}"/>
              </a:ext>
            </a:extLst>
          </p:cNvPr>
          <p:cNvSpPr>
            <a:spLocks noGrp="1"/>
          </p:cNvSpPr>
          <p:nvPr>
            <p:ph type="sldNum" sz="quarter" idx="12"/>
          </p:nvPr>
        </p:nvSpPr>
        <p:spPr/>
        <p:txBody>
          <a:bodyPr/>
          <a:lstStyle/>
          <a:p>
            <a:fld id="{7C8E6B75-6DC9-6644-B0E9-564ADDE34A81}" type="slidenum">
              <a:rPr lang="fr-FR" smtClean="0"/>
              <a:pPr/>
              <a:t>‹N°›</a:t>
            </a:fld>
            <a:endParaRPr lang="fr-FR" dirty="0"/>
          </a:p>
        </p:txBody>
      </p:sp>
    </p:spTree>
    <p:extLst>
      <p:ext uri="{BB962C8B-B14F-4D97-AF65-F5344CB8AC3E}">
        <p14:creationId xmlns:p14="http://schemas.microsoft.com/office/powerpoint/2010/main" val="31357060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304E7-FF70-45A2-8535-FD2B17C5591B}"/>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fr-CH"/>
          </a:p>
        </p:txBody>
      </p:sp>
      <p:sp>
        <p:nvSpPr>
          <p:cNvPr id="3" name="Subtitle 2">
            <a:extLst>
              <a:ext uri="{FF2B5EF4-FFF2-40B4-BE49-F238E27FC236}">
                <a16:creationId xmlns:a16="http://schemas.microsoft.com/office/drawing/2014/main" id="{62C6960D-331E-4225-AA18-45A66BA6A209}"/>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fr-CH"/>
          </a:p>
        </p:txBody>
      </p:sp>
      <p:sp>
        <p:nvSpPr>
          <p:cNvPr id="4" name="Slide Number Placeholder 5">
            <a:extLst>
              <a:ext uri="{FF2B5EF4-FFF2-40B4-BE49-F238E27FC236}">
                <a16:creationId xmlns:a16="http://schemas.microsoft.com/office/drawing/2014/main" id="{1F75602C-B6BB-498F-B4F6-F340F7676FE1}"/>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39367121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93CDA-A613-4604-B81F-B211EECF0194}"/>
              </a:ext>
            </a:extLst>
          </p:cNvPr>
          <p:cNvSpPr>
            <a:spLocks noGrp="1"/>
          </p:cNvSpPr>
          <p:nvPr>
            <p:ph type="title"/>
          </p:nvPr>
        </p:nvSpPr>
        <p:spPr>
          <a:xfrm>
            <a:off x="484717" y="1"/>
            <a:ext cx="8672731" cy="1325563"/>
          </a:xfrm>
          <a:prstGeom prst="rect">
            <a:avLst/>
          </a:prstGeom>
        </p:spPr>
        <p:txBody>
          <a:bodyPr/>
          <a:lstStyle/>
          <a:p>
            <a:r>
              <a:rPr lang="en-US"/>
              <a:t>Click to edit Master title style</a:t>
            </a:r>
            <a:endParaRPr lang="fr-CH"/>
          </a:p>
        </p:txBody>
      </p:sp>
      <p:sp>
        <p:nvSpPr>
          <p:cNvPr id="3" name="Content Placeholder 2">
            <a:extLst>
              <a:ext uri="{FF2B5EF4-FFF2-40B4-BE49-F238E27FC236}">
                <a16:creationId xmlns:a16="http://schemas.microsoft.com/office/drawing/2014/main" id="{7B31A8EA-B95E-43EA-A345-3B86EC1D73A4}"/>
              </a:ext>
            </a:extLst>
          </p:cNvPr>
          <p:cNvSpPr>
            <a:spLocks noGrp="1"/>
          </p:cNvSpPr>
          <p:nvPr>
            <p:ph idx="1"/>
          </p:nvPr>
        </p:nvSpPr>
        <p:spPr/>
        <p:txBody>
          <a:bodyPr/>
          <a:lstStyle>
            <a:lvl1pPr marL="365751" indent="-228594">
              <a:buSzPct val="75000"/>
              <a:buFont typeface="Wingdings" panose="05000000000000000000" pitchFamily="2" charset="2"/>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CH" dirty="0"/>
          </a:p>
        </p:txBody>
      </p:sp>
      <p:sp>
        <p:nvSpPr>
          <p:cNvPr id="4" name="Slide Number Placeholder 5">
            <a:extLst>
              <a:ext uri="{FF2B5EF4-FFF2-40B4-BE49-F238E27FC236}">
                <a16:creationId xmlns:a16="http://schemas.microsoft.com/office/drawing/2014/main" id="{805E774B-C175-4C3B-8FF6-61B268C3746D}"/>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37153200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3F6D4-671B-49CD-860D-AC91B5EDFD85}"/>
              </a:ext>
            </a:extLst>
          </p:cNvPr>
          <p:cNvSpPr>
            <a:spLocks noGrp="1"/>
          </p:cNvSpPr>
          <p:nvPr>
            <p:ph type="title"/>
          </p:nvPr>
        </p:nvSpPr>
        <p:spPr>
          <a:xfrm>
            <a:off x="473583" y="1919449"/>
            <a:ext cx="10515600" cy="2852737"/>
          </a:xfrm>
          <a:prstGeom prst="rect">
            <a:avLst/>
          </a:prstGeom>
        </p:spPr>
        <p:txBody>
          <a:bodyPr anchor="b"/>
          <a:lstStyle>
            <a:lvl1pPr>
              <a:defRPr sz="6000"/>
            </a:lvl1pPr>
          </a:lstStyle>
          <a:p>
            <a:r>
              <a:rPr lang="en-US"/>
              <a:t>Click to edit Master title style</a:t>
            </a:r>
            <a:endParaRPr lang="fr-CH"/>
          </a:p>
        </p:txBody>
      </p:sp>
      <p:sp>
        <p:nvSpPr>
          <p:cNvPr id="3" name="Text Placeholder 2">
            <a:extLst>
              <a:ext uri="{FF2B5EF4-FFF2-40B4-BE49-F238E27FC236}">
                <a16:creationId xmlns:a16="http://schemas.microsoft.com/office/drawing/2014/main" id="{6B9EC8C3-780A-4450-894C-0DC8BFB18504}"/>
              </a:ext>
            </a:extLst>
          </p:cNvPr>
          <p:cNvSpPr>
            <a:spLocks noGrp="1"/>
          </p:cNvSpPr>
          <p:nvPr>
            <p:ph type="body" idx="1"/>
          </p:nvPr>
        </p:nvSpPr>
        <p:spPr>
          <a:xfrm>
            <a:off x="473583" y="477218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id="{3062EB5E-64D6-4E59-914F-893794728423}"/>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29286129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9DA1E-B15C-417B-965B-8639E788CDBF}"/>
              </a:ext>
            </a:extLst>
          </p:cNvPr>
          <p:cNvSpPr>
            <a:spLocks noGrp="1"/>
          </p:cNvSpPr>
          <p:nvPr>
            <p:ph type="title"/>
          </p:nvPr>
        </p:nvSpPr>
        <p:spPr>
          <a:xfrm>
            <a:off x="484717" y="1"/>
            <a:ext cx="8672731" cy="1325563"/>
          </a:xfrm>
          <a:prstGeom prst="rect">
            <a:avLst/>
          </a:prstGeom>
        </p:spPr>
        <p:txBody>
          <a:bodyPr/>
          <a:lstStyle/>
          <a:p>
            <a:r>
              <a:rPr lang="en-US"/>
              <a:t>Click to edit Master title style</a:t>
            </a:r>
            <a:endParaRPr lang="fr-CH"/>
          </a:p>
        </p:txBody>
      </p:sp>
      <p:sp>
        <p:nvSpPr>
          <p:cNvPr id="3" name="Content Placeholder 2">
            <a:extLst>
              <a:ext uri="{FF2B5EF4-FFF2-40B4-BE49-F238E27FC236}">
                <a16:creationId xmlns:a16="http://schemas.microsoft.com/office/drawing/2014/main" id="{384BD918-EC0A-4C80-A142-6F4197D65234}"/>
              </a:ext>
            </a:extLst>
          </p:cNvPr>
          <p:cNvSpPr>
            <a:spLocks noGrp="1"/>
          </p:cNvSpPr>
          <p:nvPr>
            <p:ph sz="half" idx="1"/>
          </p:nvPr>
        </p:nvSpPr>
        <p:spPr>
          <a:xfrm>
            <a:off x="483871"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Content Placeholder 3">
            <a:extLst>
              <a:ext uri="{FF2B5EF4-FFF2-40B4-BE49-F238E27FC236}">
                <a16:creationId xmlns:a16="http://schemas.microsoft.com/office/drawing/2014/main" id="{B83FDD6A-B548-4D4E-8B2E-0E2E0C0AC46B}"/>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Slide Number Placeholder 5">
            <a:extLst>
              <a:ext uri="{FF2B5EF4-FFF2-40B4-BE49-F238E27FC236}">
                <a16:creationId xmlns:a16="http://schemas.microsoft.com/office/drawing/2014/main" id="{A39E97E0-436D-48F3-B53A-01769E01D893}"/>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14601244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FDDA-624B-4065-AFA3-1E6F9784C778}"/>
              </a:ext>
            </a:extLst>
          </p:cNvPr>
          <p:cNvSpPr>
            <a:spLocks noGrp="1"/>
          </p:cNvSpPr>
          <p:nvPr>
            <p:ph type="title"/>
          </p:nvPr>
        </p:nvSpPr>
        <p:spPr>
          <a:xfrm>
            <a:off x="839788" y="365125"/>
            <a:ext cx="8331107" cy="1325563"/>
          </a:xfrm>
          <a:prstGeom prst="rect">
            <a:avLst/>
          </a:prstGeom>
        </p:spPr>
        <p:txBody>
          <a:bodyPr/>
          <a:lstStyle/>
          <a:p>
            <a:r>
              <a:rPr lang="en-US"/>
              <a:t>Click to edit Master title style</a:t>
            </a:r>
            <a:endParaRPr lang="fr-CH"/>
          </a:p>
        </p:txBody>
      </p:sp>
      <p:sp>
        <p:nvSpPr>
          <p:cNvPr id="3" name="Text Placeholder 2">
            <a:extLst>
              <a:ext uri="{FF2B5EF4-FFF2-40B4-BE49-F238E27FC236}">
                <a16:creationId xmlns:a16="http://schemas.microsoft.com/office/drawing/2014/main" id="{275C0586-EA57-49A9-918F-FC3A6DB2C3F0}"/>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E48736-D42A-46DD-AD3F-98FB97C60E58}"/>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5" name="Text Placeholder 4">
            <a:extLst>
              <a:ext uri="{FF2B5EF4-FFF2-40B4-BE49-F238E27FC236}">
                <a16:creationId xmlns:a16="http://schemas.microsoft.com/office/drawing/2014/main" id="{B786A210-317E-4304-B7FA-C576B2755F2F}"/>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C41A81-3AD4-4B42-85FD-D6FAEEB4B70C}"/>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9" name="Slide Number Placeholder 8">
            <a:extLst>
              <a:ext uri="{FF2B5EF4-FFF2-40B4-BE49-F238E27FC236}">
                <a16:creationId xmlns:a16="http://schemas.microsoft.com/office/drawing/2014/main" id="{E70150A5-EE41-4C3A-B466-91EBE1178863}"/>
              </a:ext>
            </a:extLst>
          </p:cNvPr>
          <p:cNvSpPr>
            <a:spLocks noGrp="1"/>
          </p:cNvSpPr>
          <p:nvPr>
            <p:ph type="sldNum" sz="quarter" idx="12"/>
          </p:nvPr>
        </p:nvSpPr>
        <p:spPr>
          <a:xfrm>
            <a:off x="8610600" y="6356351"/>
            <a:ext cx="2743200" cy="365125"/>
          </a:xfrm>
          <a:prstGeom prst="rect">
            <a:avLst/>
          </a:prstGeom>
        </p:spPr>
        <p:txBody>
          <a:bodyPr/>
          <a:lstStyle/>
          <a:p>
            <a:fld id="{2925ED89-41F5-485B-88E2-4EF7CED2DF04}" type="slidenum">
              <a:rPr lang="fr-CH" smtClean="0"/>
              <a:t>‹N°›</a:t>
            </a:fld>
            <a:endParaRPr lang="fr-CH"/>
          </a:p>
        </p:txBody>
      </p:sp>
      <p:sp>
        <p:nvSpPr>
          <p:cNvPr id="8" name="Slide Number Placeholder 5">
            <a:extLst>
              <a:ext uri="{FF2B5EF4-FFF2-40B4-BE49-F238E27FC236}">
                <a16:creationId xmlns:a16="http://schemas.microsoft.com/office/drawing/2014/main" id="{F2507D8B-343C-499A-BFD6-1A45434F1C52}"/>
              </a:ext>
            </a:extLst>
          </p:cNvPr>
          <p:cNvSpPr txBox="1">
            <a:spLocks/>
          </p:cNvSpPr>
          <p:nvPr userDrawn="1"/>
        </p:nvSpPr>
        <p:spPr>
          <a:xfrm>
            <a:off x="-488129" y="6356351"/>
            <a:ext cx="278671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25ED89-41F5-485B-88E2-4EF7CED2DF04}" type="slidenum">
              <a:rPr lang="fr-CH" sz="1200" smtClean="0"/>
              <a:pPr/>
              <a:t>‹N°›</a:t>
            </a:fld>
            <a:r>
              <a:rPr lang="fr-CH" sz="1200"/>
              <a:t>|</a:t>
            </a:r>
          </a:p>
        </p:txBody>
      </p:sp>
    </p:spTree>
    <p:extLst>
      <p:ext uri="{BB962C8B-B14F-4D97-AF65-F5344CB8AC3E}">
        <p14:creationId xmlns:p14="http://schemas.microsoft.com/office/powerpoint/2010/main" val="27616157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08010-819C-4C55-B5C6-2474EADA1541}"/>
              </a:ext>
            </a:extLst>
          </p:cNvPr>
          <p:cNvSpPr>
            <a:spLocks noGrp="1"/>
          </p:cNvSpPr>
          <p:nvPr>
            <p:ph type="title"/>
          </p:nvPr>
        </p:nvSpPr>
        <p:spPr>
          <a:xfrm>
            <a:off x="484717" y="1"/>
            <a:ext cx="8672731" cy="1325563"/>
          </a:xfrm>
          <a:prstGeom prst="rect">
            <a:avLst/>
          </a:prstGeom>
        </p:spPr>
        <p:txBody>
          <a:bodyPr/>
          <a:lstStyle/>
          <a:p>
            <a:r>
              <a:rPr lang="en-US"/>
              <a:t>Click to edit Master title style</a:t>
            </a:r>
            <a:endParaRPr lang="fr-CH"/>
          </a:p>
        </p:txBody>
      </p:sp>
      <p:sp>
        <p:nvSpPr>
          <p:cNvPr id="6" name="Slide Number Placeholder 5">
            <a:extLst>
              <a:ext uri="{FF2B5EF4-FFF2-40B4-BE49-F238E27FC236}">
                <a16:creationId xmlns:a16="http://schemas.microsoft.com/office/drawing/2014/main" id="{F44FCDF1-CF1E-40E2-9DC4-E58CD40084F2}"/>
              </a:ext>
            </a:extLst>
          </p:cNvPr>
          <p:cNvSpPr txBox="1">
            <a:spLocks/>
          </p:cNvSpPr>
          <p:nvPr userDrawn="1"/>
        </p:nvSpPr>
        <p:spPr>
          <a:xfrm>
            <a:off x="-488129" y="6356351"/>
            <a:ext cx="278671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25ED89-41F5-485B-88E2-4EF7CED2DF04}" type="slidenum">
              <a:rPr lang="fr-CH" sz="1200" smtClean="0"/>
              <a:pPr/>
              <a:t>‹N°›</a:t>
            </a:fld>
            <a:r>
              <a:rPr lang="fr-CH" sz="1200"/>
              <a:t>|</a:t>
            </a:r>
          </a:p>
        </p:txBody>
      </p:sp>
    </p:spTree>
    <p:extLst>
      <p:ext uri="{BB962C8B-B14F-4D97-AF65-F5344CB8AC3E}">
        <p14:creationId xmlns:p14="http://schemas.microsoft.com/office/powerpoint/2010/main" val="11154934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A512A107-BF28-414B-B59E-49EA489DCCC3}"/>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35924723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C8740-E2F9-4A0D-949C-E42A62D78B9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fr-CH"/>
          </a:p>
        </p:txBody>
      </p:sp>
      <p:sp>
        <p:nvSpPr>
          <p:cNvPr id="3" name="Content Placeholder 2">
            <a:extLst>
              <a:ext uri="{FF2B5EF4-FFF2-40B4-BE49-F238E27FC236}">
                <a16:creationId xmlns:a16="http://schemas.microsoft.com/office/drawing/2014/main" id="{48487568-FD71-4952-962A-340882F587E2}"/>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4" name="Text Placeholder 3">
            <a:extLst>
              <a:ext uri="{FF2B5EF4-FFF2-40B4-BE49-F238E27FC236}">
                <a16:creationId xmlns:a16="http://schemas.microsoft.com/office/drawing/2014/main" id="{0BF999AD-0891-44C4-9880-F4A4DDA6F608}"/>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B29D66A1-3A2B-4389-B5A5-6C4411C852B7}"/>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38196524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452B4-F31B-4409-847C-921EDAB6EF7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fr-CH"/>
          </a:p>
        </p:txBody>
      </p:sp>
      <p:sp>
        <p:nvSpPr>
          <p:cNvPr id="3" name="Picture Placeholder 2">
            <a:extLst>
              <a:ext uri="{FF2B5EF4-FFF2-40B4-BE49-F238E27FC236}">
                <a16:creationId xmlns:a16="http://schemas.microsoft.com/office/drawing/2014/main" id="{8C970244-FD1F-4EFF-BDEC-AB5EADE7A23D}"/>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fr-CH"/>
          </a:p>
        </p:txBody>
      </p:sp>
      <p:sp>
        <p:nvSpPr>
          <p:cNvPr id="4" name="Text Placeholder 3">
            <a:extLst>
              <a:ext uri="{FF2B5EF4-FFF2-40B4-BE49-F238E27FC236}">
                <a16:creationId xmlns:a16="http://schemas.microsoft.com/office/drawing/2014/main" id="{AB15FC4A-E43B-49B3-8CCD-51931F5C8D0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3794380D-F2C0-4F23-A1AC-84E31B246D0C}"/>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34489610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6BBDB-2780-4E11-8959-BA34DB138FE8}"/>
              </a:ext>
            </a:extLst>
          </p:cNvPr>
          <p:cNvSpPr>
            <a:spLocks noGrp="1"/>
          </p:cNvSpPr>
          <p:nvPr>
            <p:ph type="title"/>
          </p:nvPr>
        </p:nvSpPr>
        <p:spPr>
          <a:xfrm>
            <a:off x="484717" y="1"/>
            <a:ext cx="8699625" cy="1325563"/>
          </a:xfrm>
          <a:prstGeom prst="rect">
            <a:avLst/>
          </a:prstGeom>
        </p:spPr>
        <p:txBody>
          <a:bodyPr/>
          <a:lstStyle/>
          <a:p>
            <a:r>
              <a:rPr lang="en-US"/>
              <a:t>Click to edit Master title style</a:t>
            </a:r>
            <a:endParaRPr lang="fr-CH"/>
          </a:p>
        </p:txBody>
      </p:sp>
      <p:sp>
        <p:nvSpPr>
          <p:cNvPr id="3" name="Vertical Text Placeholder 2">
            <a:extLst>
              <a:ext uri="{FF2B5EF4-FFF2-40B4-BE49-F238E27FC236}">
                <a16:creationId xmlns:a16="http://schemas.microsoft.com/office/drawing/2014/main" id="{C1502592-9C6A-41A4-BC48-9CEC4FD51F0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7" name="Slide Number Placeholder 5">
            <a:extLst>
              <a:ext uri="{FF2B5EF4-FFF2-40B4-BE49-F238E27FC236}">
                <a16:creationId xmlns:a16="http://schemas.microsoft.com/office/drawing/2014/main" id="{F7B6CD37-6413-4C76-A242-09CC418106B5}"/>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39288074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3A5702-63A9-4442-845F-E1BC1D77A6F8}"/>
              </a:ext>
            </a:extLst>
          </p:cNvPr>
          <p:cNvSpPr>
            <a:spLocks noGrp="1"/>
          </p:cNvSpPr>
          <p:nvPr>
            <p:ph type="title" orient="vert"/>
          </p:nvPr>
        </p:nvSpPr>
        <p:spPr>
          <a:xfrm>
            <a:off x="8724901" y="1451728"/>
            <a:ext cx="2628900" cy="4725235"/>
          </a:xfrm>
          <a:prstGeom prst="rect">
            <a:avLst/>
          </a:prstGeom>
        </p:spPr>
        <p:txBody>
          <a:bodyPr vert="eaVert"/>
          <a:lstStyle/>
          <a:p>
            <a:r>
              <a:rPr lang="en-US"/>
              <a:t>Click to edit Master title style</a:t>
            </a:r>
            <a:endParaRPr lang="fr-CH"/>
          </a:p>
        </p:txBody>
      </p:sp>
      <p:sp>
        <p:nvSpPr>
          <p:cNvPr id="3" name="Vertical Text Placeholder 2">
            <a:extLst>
              <a:ext uri="{FF2B5EF4-FFF2-40B4-BE49-F238E27FC236}">
                <a16:creationId xmlns:a16="http://schemas.microsoft.com/office/drawing/2014/main" id="{0E7983EC-C940-4261-AEA7-5A78BEB39403}"/>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H"/>
          </a:p>
        </p:txBody>
      </p:sp>
      <p:sp>
        <p:nvSpPr>
          <p:cNvPr id="7" name="Slide Number Placeholder 5">
            <a:extLst>
              <a:ext uri="{FF2B5EF4-FFF2-40B4-BE49-F238E27FC236}">
                <a16:creationId xmlns:a16="http://schemas.microsoft.com/office/drawing/2014/main" id="{339B4E1E-9497-47DC-B34B-AB8E7D74B0CE}"/>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14693815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Intercalaire_rose">
    <p:bg>
      <p:bgPr>
        <a:solidFill>
          <a:schemeClr val="bg1">
            <a:alpha val="84000"/>
          </a:schemeClr>
        </a:solidFill>
        <a:effectLst/>
      </p:bgPr>
    </p:bg>
    <p:spTree>
      <p:nvGrpSpPr>
        <p:cNvPr id="1" name=""/>
        <p:cNvGrpSpPr/>
        <p:nvPr/>
      </p:nvGrpSpPr>
      <p:grpSpPr>
        <a:xfrm>
          <a:off x="0" y="0"/>
          <a:ext cx="0" cy="0"/>
          <a:chOff x="0" y="0"/>
          <a:chExt cx="0" cy="0"/>
        </a:xfrm>
      </p:grpSpPr>
      <p:pic>
        <p:nvPicPr>
          <p:cNvPr id="4" name="Image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8190" y="264446"/>
            <a:ext cx="11690345" cy="6315455"/>
          </a:xfrm>
          <a:prstGeom prst="rect">
            <a:avLst/>
          </a:prstGeom>
        </p:spPr>
      </p:pic>
      <p:sp>
        <p:nvSpPr>
          <p:cNvPr id="11" name="Holder 2"/>
          <p:cNvSpPr>
            <a:spLocks noGrp="1"/>
          </p:cNvSpPr>
          <p:nvPr>
            <p:ph type="title" hasCustomPrompt="1"/>
          </p:nvPr>
        </p:nvSpPr>
        <p:spPr>
          <a:xfrm>
            <a:off x="419706" y="1873629"/>
            <a:ext cx="11357351" cy="729081"/>
          </a:xfrm>
          <a:prstGeom prst="rect">
            <a:avLst/>
          </a:prstGeom>
        </p:spPr>
        <p:txBody>
          <a:bodyPr/>
          <a:lstStyle>
            <a:lvl1pPr algn="l">
              <a:defRPr sz="4051" b="1" i="0" cap="none" baseline="0">
                <a:solidFill>
                  <a:schemeClr val="bg1"/>
                </a:solidFill>
                <a:latin typeface="Arial"/>
                <a:cs typeface="Arial"/>
              </a:defRPr>
            </a:lvl1pPr>
          </a:lstStyle>
          <a:p>
            <a:r>
              <a:rPr lang="en-US" err="1"/>
              <a:t>Titre</a:t>
            </a:r>
            <a:endParaRPr/>
          </a:p>
        </p:txBody>
      </p:sp>
      <p:pic>
        <p:nvPicPr>
          <p:cNvPr id="5" name="Image 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616216" y="6199510"/>
            <a:ext cx="1244705" cy="279807"/>
          </a:xfrm>
          <a:prstGeom prst="rect">
            <a:avLst/>
          </a:prstGeom>
        </p:spPr>
      </p:pic>
      <p:pic>
        <p:nvPicPr>
          <p:cNvPr id="6" name="Picture 5">
            <a:extLst>
              <a:ext uri="{FF2B5EF4-FFF2-40B4-BE49-F238E27FC236}">
                <a16:creationId xmlns:a16="http://schemas.microsoft.com/office/drawing/2014/main" id="{00BABD71-B344-477A-9CC8-A4FF16BEFD1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419705" y="6298265"/>
            <a:ext cx="1565651" cy="181051"/>
          </a:xfrm>
          <a:prstGeom prst="rect">
            <a:avLst/>
          </a:prstGeom>
        </p:spPr>
      </p:pic>
    </p:spTree>
    <p:extLst>
      <p:ext uri="{BB962C8B-B14F-4D97-AF65-F5344CB8AC3E}">
        <p14:creationId xmlns:p14="http://schemas.microsoft.com/office/powerpoint/2010/main" val="37468758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95" name="Rectangle 94">
            <a:extLst>
              <a:ext uri="{FF2B5EF4-FFF2-40B4-BE49-F238E27FC236}">
                <a16:creationId xmlns:a16="http://schemas.microsoft.com/office/drawing/2014/main" id="{AA47A86E-ABFF-2546-8D07-B6DB4A0F5B7F}"/>
              </a:ext>
            </a:extLst>
          </p:cNvPr>
          <p:cNvSpPr/>
          <p:nvPr userDrawn="1"/>
        </p:nvSpPr>
        <p:spPr>
          <a:xfrm>
            <a:off x="6353736" y="100854"/>
            <a:ext cx="558053" cy="510988"/>
          </a:xfrm>
          <a:prstGeom prst="rect">
            <a:avLst/>
          </a:prstGeom>
          <a:solidFill>
            <a:srgbClr val="0C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94" name="Rectangle 93">
            <a:extLst>
              <a:ext uri="{FF2B5EF4-FFF2-40B4-BE49-F238E27FC236}">
                <a16:creationId xmlns:a16="http://schemas.microsoft.com/office/drawing/2014/main" id="{DE59E005-D3BE-C94C-935C-421B56081927}"/>
              </a:ext>
            </a:extLst>
          </p:cNvPr>
          <p:cNvSpPr/>
          <p:nvPr userDrawn="1"/>
        </p:nvSpPr>
        <p:spPr>
          <a:xfrm>
            <a:off x="94130" y="6286501"/>
            <a:ext cx="558053" cy="510988"/>
          </a:xfrm>
          <a:prstGeom prst="rect">
            <a:avLst/>
          </a:prstGeom>
          <a:solidFill>
            <a:srgbClr val="0C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3" name="Picture Placeholder 22">
            <a:extLst>
              <a:ext uri="{FF2B5EF4-FFF2-40B4-BE49-F238E27FC236}">
                <a16:creationId xmlns:a16="http://schemas.microsoft.com/office/drawing/2014/main" id="{17A7D953-B226-2946-9267-A694EF055A74}"/>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8768316 w 12192000"/>
              <a:gd name="connsiteY3" fmla="*/ 6858000 h 6858000"/>
              <a:gd name="connsiteX4" fmla="*/ 7123814 w 12192000"/>
              <a:gd name="connsiteY4" fmla="*/ 6858000 h 6858000"/>
              <a:gd name="connsiteX5" fmla="*/ 736600 w 12192000"/>
              <a:gd name="connsiteY5" fmla="*/ 6858000 h 6858000"/>
              <a:gd name="connsiteX6" fmla="*/ 94129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8768316" y="6858000"/>
                </a:lnTo>
                <a:lnTo>
                  <a:pt x="7123814" y="6858000"/>
                </a:lnTo>
                <a:lnTo>
                  <a:pt x="736600" y="6858000"/>
                </a:lnTo>
                <a:lnTo>
                  <a:pt x="94129" y="6858000"/>
                </a:lnTo>
                <a:lnTo>
                  <a:pt x="0" y="6858000"/>
                </a:lnTo>
                <a:close/>
              </a:path>
            </a:pathLst>
          </a:custGeom>
          <a:solidFill>
            <a:schemeClr val="bg2"/>
          </a:solidFill>
        </p:spPr>
        <p:txBody>
          <a:bodyPr wrap="square">
            <a:noAutofit/>
          </a:bodyPr>
          <a:lstStyle/>
          <a:p>
            <a:r>
              <a:rPr lang="en-US" dirty="0"/>
              <a:t> </a:t>
            </a:r>
          </a:p>
        </p:txBody>
      </p:sp>
      <p:sp>
        <p:nvSpPr>
          <p:cNvPr id="18" name="Text Placeholder 17">
            <a:extLst>
              <a:ext uri="{FF2B5EF4-FFF2-40B4-BE49-F238E27FC236}">
                <a16:creationId xmlns:a16="http://schemas.microsoft.com/office/drawing/2014/main" id="{931109EB-7954-294B-8EA7-A599130EC48C}"/>
              </a:ext>
            </a:extLst>
          </p:cNvPr>
          <p:cNvSpPr>
            <a:spLocks noGrp="1"/>
          </p:cNvSpPr>
          <p:nvPr>
            <p:ph type="body" sz="quarter" idx="15" hasCustomPrompt="1"/>
          </p:nvPr>
        </p:nvSpPr>
        <p:spPr>
          <a:xfrm>
            <a:off x="1" y="2"/>
            <a:ext cx="6956385" cy="6857999"/>
          </a:xfrm>
          <a:custGeom>
            <a:avLst/>
            <a:gdLst>
              <a:gd name="connsiteX0" fmla="*/ 0 w 6956385"/>
              <a:gd name="connsiteY0" fmla="*/ 0 h 6857999"/>
              <a:gd name="connsiteX1" fmla="*/ 6956385 w 6956385"/>
              <a:gd name="connsiteY1" fmla="*/ 0 h 6857999"/>
              <a:gd name="connsiteX2" fmla="*/ 6956385 w 6956385"/>
              <a:gd name="connsiteY2" fmla="*/ 6857999 h 6857999"/>
              <a:gd name="connsiteX3" fmla="*/ 0 w 6956385"/>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6956385" h="6857999">
                <a:moveTo>
                  <a:pt x="0" y="0"/>
                </a:moveTo>
                <a:lnTo>
                  <a:pt x="6956385" y="0"/>
                </a:lnTo>
                <a:lnTo>
                  <a:pt x="6956385" y="6857999"/>
                </a:lnTo>
                <a:lnTo>
                  <a:pt x="0" y="6857999"/>
                </a:lnTo>
                <a:close/>
              </a:path>
            </a:pathLst>
          </a:custGeom>
          <a:solidFill>
            <a:srgbClr val="FFFFFF">
              <a:alpha val="85000"/>
            </a:srgbClr>
          </a:solidFill>
        </p:spPr>
        <p:txBody>
          <a:bodyPr wrap="square" lIns="432000" tIns="3131999" rIns="900000">
            <a:noAutofit/>
          </a:bodyPr>
          <a:lstStyle>
            <a:lvl1pPr algn="l">
              <a:defRPr sz="3000" b="1" cap="all" baseline="0">
                <a:latin typeface="Arial" panose="020B0604020202020204" pitchFamily="34" charset="0"/>
                <a:cs typeface="Arial" panose="020B0604020202020204" pitchFamily="34" charset="0"/>
              </a:defRPr>
            </a:lvl1pPr>
            <a:lvl2pPr marL="0" algn="l">
              <a:defRPr sz="2000" cap="all" baseline="0">
                <a:latin typeface="Arial" panose="020B0604020202020204" pitchFamily="34" charset="0"/>
                <a:cs typeface="Arial" panose="020B0604020202020204" pitchFamily="34" charset="0"/>
              </a:defRPr>
            </a:lvl2pPr>
            <a:lvl3pPr marL="0" algn="l">
              <a:lnSpc>
                <a:spcPct val="200000"/>
              </a:lnSpc>
              <a:defRPr sz="2000" b="1" cap="all" baseline="0">
                <a:latin typeface="Arial" panose="020B0604020202020204" pitchFamily="34" charset="0"/>
                <a:cs typeface="Arial" panose="020B0604020202020204" pitchFamily="34" charset="0"/>
              </a:defRPr>
            </a:lvl3pPr>
            <a:lvl4pPr marL="0" algn="l">
              <a:defRPr sz="1400" b="1">
                <a:latin typeface="Arial" panose="020B0604020202020204" pitchFamily="34" charset="0"/>
                <a:cs typeface="Arial" panose="020B0604020202020204" pitchFamily="34" charset="0"/>
              </a:defRPr>
            </a:lvl4pPr>
            <a:lvl5pPr>
              <a:defRPr>
                <a:latin typeface="Helvetica Now Text" panose="020B0504030202020204"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3" name="Text Placeholder 51">
            <a:extLst>
              <a:ext uri="{FF2B5EF4-FFF2-40B4-BE49-F238E27FC236}">
                <a16:creationId xmlns:a16="http://schemas.microsoft.com/office/drawing/2014/main" id="{9281FC82-F1A5-EC41-9E0F-8E90914BA00C}"/>
              </a:ext>
            </a:extLst>
          </p:cNvPr>
          <p:cNvSpPr>
            <a:spLocks noGrp="1"/>
          </p:cNvSpPr>
          <p:nvPr>
            <p:ph type="body" sz="quarter" idx="18" hasCustomPrompt="1"/>
          </p:nvPr>
        </p:nvSpPr>
        <p:spPr>
          <a:xfrm>
            <a:off x="10521951" y="6534151"/>
            <a:ext cx="1370013" cy="165100"/>
          </a:xfrm>
          <a:prstGeom prst="rect">
            <a:avLst/>
          </a:prstGeom>
          <a:blipFill>
            <a:blip r:embed="rId2"/>
            <a:stretch>
              <a:fillRect/>
            </a:stretch>
          </a:blipFill>
        </p:spPr>
        <p:txBody>
          <a:bodyPr/>
          <a:lstStyle>
            <a:lvl1pPr marL="0" indent="0">
              <a:buNone/>
              <a:defRPr/>
            </a:lvl1pPr>
          </a:lstStyle>
          <a:p>
            <a:pPr lvl="0"/>
            <a:r>
              <a:rPr lang="en-US" dirty="0"/>
              <a:t> </a:t>
            </a:r>
          </a:p>
        </p:txBody>
      </p:sp>
      <p:sp>
        <p:nvSpPr>
          <p:cNvPr id="92" name="Freeform 91">
            <a:extLst>
              <a:ext uri="{FF2B5EF4-FFF2-40B4-BE49-F238E27FC236}">
                <a16:creationId xmlns:a16="http://schemas.microsoft.com/office/drawing/2014/main" id="{6ACE5032-A17A-6249-9138-7C72107564B3}"/>
              </a:ext>
            </a:extLst>
          </p:cNvPr>
          <p:cNvSpPr/>
          <p:nvPr userDrawn="1"/>
        </p:nvSpPr>
        <p:spPr>
          <a:xfrm>
            <a:off x="6390363" y="177317"/>
            <a:ext cx="368408" cy="368408"/>
          </a:xfrm>
          <a:custGeom>
            <a:avLst/>
            <a:gdLst>
              <a:gd name="connsiteX0" fmla="*/ 0 w 368408"/>
              <a:gd name="connsiteY0" fmla="*/ 0 h 368408"/>
              <a:gd name="connsiteX1" fmla="*/ 279025 w 368408"/>
              <a:gd name="connsiteY1" fmla="*/ 0 h 368408"/>
              <a:gd name="connsiteX2" fmla="*/ 368408 w 368408"/>
              <a:gd name="connsiteY2" fmla="*/ 0 h 368408"/>
              <a:gd name="connsiteX3" fmla="*/ 368408 w 368408"/>
              <a:gd name="connsiteY3" fmla="*/ 89383 h 368408"/>
              <a:gd name="connsiteX4" fmla="*/ 368408 w 368408"/>
              <a:gd name="connsiteY4" fmla="*/ 368408 h 368408"/>
              <a:gd name="connsiteX5" fmla="*/ 279025 w 368408"/>
              <a:gd name="connsiteY5" fmla="*/ 279025 h 368408"/>
              <a:gd name="connsiteX6" fmla="*/ 279025 w 368408"/>
              <a:gd name="connsiteY6" fmla="*/ 89383 h 368408"/>
              <a:gd name="connsiteX7" fmla="*/ 89383 w 368408"/>
              <a:gd name="connsiteY7" fmla="*/ 89383 h 368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08" h="368408">
                <a:moveTo>
                  <a:pt x="0" y="0"/>
                </a:moveTo>
                <a:lnTo>
                  <a:pt x="279025" y="0"/>
                </a:lnTo>
                <a:lnTo>
                  <a:pt x="368408" y="0"/>
                </a:lnTo>
                <a:lnTo>
                  <a:pt x="368408" y="89383"/>
                </a:lnTo>
                <a:lnTo>
                  <a:pt x="368408" y="368408"/>
                </a:lnTo>
                <a:lnTo>
                  <a:pt x="279025" y="279025"/>
                </a:lnTo>
                <a:lnTo>
                  <a:pt x="279025" y="89383"/>
                </a:lnTo>
                <a:lnTo>
                  <a:pt x="89383" y="89383"/>
                </a:lnTo>
                <a:close/>
              </a:path>
            </a:pathLst>
          </a:custGeom>
          <a:solidFill>
            <a:srgbClr val="0C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93" name="Freeform 92">
            <a:extLst>
              <a:ext uri="{FF2B5EF4-FFF2-40B4-BE49-F238E27FC236}">
                <a16:creationId xmlns:a16="http://schemas.microsoft.com/office/drawing/2014/main" id="{C01A81B0-A267-FC4B-9B75-F24292381B6A}"/>
              </a:ext>
            </a:extLst>
          </p:cNvPr>
          <p:cNvSpPr/>
          <p:nvPr userDrawn="1"/>
        </p:nvSpPr>
        <p:spPr>
          <a:xfrm rot="10800000">
            <a:off x="176405" y="6356243"/>
            <a:ext cx="368408" cy="368408"/>
          </a:xfrm>
          <a:custGeom>
            <a:avLst/>
            <a:gdLst>
              <a:gd name="connsiteX0" fmla="*/ 0 w 368408"/>
              <a:gd name="connsiteY0" fmla="*/ 0 h 368408"/>
              <a:gd name="connsiteX1" fmla="*/ 279025 w 368408"/>
              <a:gd name="connsiteY1" fmla="*/ 0 h 368408"/>
              <a:gd name="connsiteX2" fmla="*/ 368408 w 368408"/>
              <a:gd name="connsiteY2" fmla="*/ 0 h 368408"/>
              <a:gd name="connsiteX3" fmla="*/ 368408 w 368408"/>
              <a:gd name="connsiteY3" fmla="*/ 89383 h 368408"/>
              <a:gd name="connsiteX4" fmla="*/ 368408 w 368408"/>
              <a:gd name="connsiteY4" fmla="*/ 368408 h 368408"/>
              <a:gd name="connsiteX5" fmla="*/ 279025 w 368408"/>
              <a:gd name="connsiteY5" fmla="*/ 279025 h 368408"/>
              <a:gd name="connsiteX6" fmla="*/ 279025 w 368408"/>
              <a:gd name="connsiteY6" fmla="*/ 89383 h 368408"/>
              <a:gd name="connsiteX7" fmla="*/ 89383 w 368408"/>
              <a:gd name="connsiteY7" fmla="*/ 89383 h 368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8408" h="368408">
                <a:moveTo>
                  <a:pt x="0" y="0"/>
                </a:moveTo>
                <a:lnTo>
                  <a:pt x="279025" y="0"/>
                </a:lnTo>
                <a:lnTo>
                  <a:pt x="368408" y="0"/>
                </a:lnTo>
                <a:lnTo>
                  <a:pt x="368408" y="89383"/>
                </a:lnTo>
                <a:lnTo>
                  <a:pt x="368408" y="368408"/>
                </a:lnTo>
                <a:lnTo>
                  <a:pt x="279025" y="279025"/>
                </a:lnTo>
                <a:lnTo>
                  <a:pt x="279025" y="89383"/>
                </a:lnTo>
                <a:lnTo>
                  <a:pt x="89383" y="89383"/>
                </a:lnTo>
                <a:close/>
              </a:path>
            </a:pathLst>
          </a:custGeom>
          <a:solidFill>
            <a:srgbClr val="0C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0" name="Text Placeholder 4">
            <a:extLst>
              <a:ext uri="{FF2B5EF4-FFF2-40B4-BE49-F238E27FC236}">
                <a16:creationId xmlns:a16="http://schemas.microsoft.com/office/drawing/2014/main" id="{89141EDC-E956-814E-9FD6-FC85CC58FD31}"/>
              </a:ext>
            </a:extLst>
          </p:cNvPr>
          <p:cNvSpPr>
            <a:spLocks noGrp="1"/>
          </p:cNvSpPr>
          <p:nvPr>
            <p:ph type="body" sz="quarter" idx="20" hasCustomPrompt="1"/>
          </p:nvPr>
        </p:nvSpPr>
        <p:spPr>
          <a:xfrm>
            <a:off x="6390363" y="177317"/>
            <a:ext cx="368408" cy="368409"/>
          </a:xfrm>
          <a:prstGeom prst="rect">
            <a:avLst/>
          </a:prstGeom>
          <a:blipFill>
            <a:blip r:embed="rId3"/>
            <a:stretch>
              <a:fillRect/>
            </a:stretch>
          </a:blipFill>
        </p:spPr>
        <p:txBody>
          <a:bodyPr/>
          <a:lstStyle>
            <a:lvl1pPr marL="0" indent="0">
              <a:buNone/>
              <a:defRPr/>
            </a:lvl1pPr>
          </a:lstStyle>
          <a:p>
            <a:pPr lvl="0"/>
            <a:r>
              <a:rPr lang="en-US" dirty="0"/>
              <a:t> </a:t>
            </a:r>
          </a:p>
        </p:txBody>
      </p:sp>
      <p:sp>
        <p:nvSpPr>
          <p:cNvPr id="11" name="Text Placeholder 4">
            <a:extLst>
              <a:ext uri="{FF2B5EF4-FFF2-40B4-BE49-F238E27FC236}">
                <a16:creationId xmlns:a16="http://schemas.microsoft.com/office/drawing/2014/main" id="{BCAB1483-C867-E54B-824B-ADA4C2C3344D}"/>
              </a:ext>
            </a:extLst>
          </p:cNvPr>
          <p:cNvSpPr>
            <a:spLocks noGrp="1"/>
          </p:cNvSpPr>
          <p:nvPr>
            <p:ph type="body" sz="quarter" idx="21" hasCustomPrompt="1"/>
          </p:nvPr>
        </p:nvSpPr>
        <p:spPr>
          <a:xfrm rot="10800000">
            <a:off x="176405" y="6357790"/>
            <a:ext cx="368408" cy="368409"/>
          </a:xfrm>
          <a:prstGeom prst="rect">
            <a:avLst/>
          </a:prstGeom>
          <a:blipFill>
            <a:blip r:embed="rId3"/>
            <a:stretch>
              <a:fillRect/>
            </a:stretch>
          </a:blipFill>
        </p:spPr>
        <p:txBody>
          <a:bodyPr/>
          <a:lstStyle>
            <a:lvl1pPr marL="0" indent="0">
              <a:buNone/>
              <a:defRPr/>
            </a:lvl1pPr>
          </a:lstStyle>
          <a:p>
            <a:pPr lvl="0"/>
            <a:r>
              <a:rPr lang="en-US" dirty="0"/>
              <a:t> </a:t>
            </a:r>
          </a:p>
        </p:txBody>
      </p:sp>
      <p:sp>
        <p:nvSpPr>
          <p:cNvPr id="21" name="Text Placeholder 4">
            <a:extLst>
              <a:ext uri="{FF2B5EF4-FFF2-40B4-BE49-F238E27FC236}">
                <a16:creationId xmlns:a16="http://schemas.microsoft.com/office/drawing/2014/main" id="{69F5F890-EAAC-7847-9985-7333A205DE76}"/>
              </a:ext>
            </a:extLst>
          </p:cNvPr>
          <p:cNvSpPr>
            <a:spLocks noGrp="1"/>
          </p:cNvSpPr>
          <p:nvPr>
            <p:ph type="body" sz="quarter" idx="22" hasCustomPrompt="1"/>
          </p:nvPr>
        </p:nvSpPr>
        <p:spPr>
          <a:xfrm>
            <a:off x="7207974" y="6443256"/>
            <a:ext cx="1233831" cy="304545"/>
          </a:xfrm>
          <a:prstGeom prst="rect">
            <a:avLst/>
          </a:prstGeom>
          <a:blipFill>
            <a:blip r:embed="rId4"/>
            <a:stretch>
              <a:fillRect/>
            </a:stretch>
          </a:blipFill>
        </p:spPr>
        <p:txBody>
          <a:bodyPr/>
          <a:lstStyle>
            <a:lvl1pPr marL="0" indent="0">
              <a:buNone/>
              <a:defRPr/>
            </a:lvl1pPr>
          </a:lstStyle>
          <a:p>
            <a:pPr lvl="0"/>
            <a:r>
              <a:rPr lang="en-US" dirty="0"/>
              <a:t> </a:t>
            </a:r>
          </a:p>
        </p:txBody>
      </p:sp>
      <p:sp>
        <p:nvSpPr>
          <p:cNvPr id="25" name="Text Placeholder 4">
            <a:extLst>
              <a:ext uri="{FF2B5EF4-FFF2-40B4-BE49-F238E27FC236}">
                <a16:creationId xmlns:a16="http://schemas.microsoft.com/office/drawing/2014/main" id="{6C46A05C-4274-C94E-B2B0-E5E3B8162015}"/>
              </a:ext>
            </a:extLst>
          </p:cNvPr>
          <p:cNvSpPr>
            <a:spLocks noGrp="1"/>
          </p:cNvSpPr>
          <p:nvPr>
            <p:ph type="body" sz="quarter" idx="23" hasCustomPrompt="1"/>
          </p:nvPr>
        </p:nvSpPr>
        <p:spPr>
          <a:xfrm>
            <a:off x="492161" y="611842"/>
            <a:ext cx="1598729" cy="346319"/>
          </a:xfrm>
          <a:prstGeom prst="rect">
            <a:avLst/>
          </a:prstGeom>
          <a:blipFill>
            <a:blip r:embed="rId5"/>
            <a:stretch>
              <a:fillRect/>
            </a:stretch>
          </a:blipFill>
        </p:spPr>
        <p:txBody>
          <a:bodyPr/>
          <a:lstStyle>
            <a:lvl1pPr marL="0" indent="0">
              <a:buNone/>
              <a:defRPr/>
            </a:lvl1pPr>
          </a:lstStyle>
          <a:p>
            <a:pPr lvl="0"/>
            <a:r>
              <a:rPr lang="en-US" dirty="0"/>
              <a:t> </a:t>
            </a:r>
          </a:p>
        </p:txBody>
      </p:sp>
    </p:spTree>
    <p:extLst>
      <p:ext uri="{BB962C8B-B14F-4D97-AF65-F5344CB8AC3E}">
        <p14:creationId xmlns:p14="http://schemas.microsoft.com/office/powerpoint/2010/main" val="3867058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theme" Target="../theme/theme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9.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224EE8F-A022-74DB-31ED-2B2E516CCD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H"/>
          </a:p>
        </p:txBody>
      </p:sp>
      <p:sp>
        <p:nvSpPr>
          <p:cNvPr id="3" name="Espace réservé du texte 2">
            <a:extLst>
              <a:ext uri="{FF2B5EF4-FFF2-40B4-BE49-F238E27FC236}">
                <a16:creationId xmlns:a16="http://schemas.microsoft.com/office/drawing/2014/main" id="{32B57A5B-C305-AD3E-E6BA-E1F6D9BCD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e la date 3">
            <a:extLst>
              <a:ext uri="{FF2B5EF4-FFF2-40B4-BE49-F238E27FC236}">
                <a16:creationId xmlns:a16="http://schemas.microsoft.com/office/drawing/2014/main" id="{60B76854-5E1B-72E4-469D-C4ACF4E23A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44EAC5-6AC3-41B4-9098-2066B1B8BEF9}" type="datetimeFigureOut">
              <a:rPr lang="fr-CH" smtClean="0"/>
              <a:t>14.09.2026</a:t>
            </a:fld>
            <a:endParaRPr lang="fr-CH"/>
          </a:p>
        </p:txBody>
      </p:sp>
      <p:sp>
        <p:nvSpPr>
          <p:cNvPr id="5" name="Espace réservé du pied de page 4">
            <a:extLst>
              <a:ext uri="{FF2B5EF4-FFF2-40B4-BE49-F238E27FC236}">
                <a16:creationId xmlns:a16="http://schemas.microsoft.com/office/drawing/2014/main" id="{70596876-7A59-302A-0AAE-820C7A31EB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H"/>
          </a:p>
        </p:txBody>
      </p:sp>
      <p:sp>
        <p:nvSpPr>
          <p:cNvPr id="6" name="Espace réservé du numéro de diapositive 5">
            <a:extLst>
              <a:ext uri="{FF2B5EF4-FFF2-40B4-BE49-F238E27FC236}">
                <a16:creationId xmlns:a16="http://schemas.microsoft.com/office/drawing/2014/main" id="{1D549BD0-0D68-578D-E820-74464EE081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6ACF9B-273C-4F95-8B6D-C194F114B8B2}" type="slidenum">
              <a:rPr lang="fr-CH" smtClean="0"/>
              <a:t>‹N°›</a:t>
            </a:fld>
            <a:endParaRPr lang="fr-CH"/>
          </a:p>
        </p:txBody>
      </p:sp>
    </p:spTree>
    <p:extLst>
      <p:ext uri="{BB962C8B-B14F-4D97-AF65-F5344CB8AC3E}">
        <p14:creationId xmlns:p14="http://schemas.microsoft.com/office/powerpoint/2010/main" val="242856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28F8151-68EF-FD49-949D-3454082BDFFB}"/>
              </a:ext>
            </a:extLst>
          </p:cNvPr>
          <p:cNvSpPr>
            <a:spLocks noGrp="1"/>
          </p:cNvSpPr>
          <p:nvPr>
            <p:ph type="title"/>
          </p:nvPr>
        </p:nvSpPr>
        <p:spPr>
          <a:xfrm>
            <a:off x="838200" y="722132"/>
            <a:ext cx="10515600" cy="1077855"/>
          </a:xfrm>
          <a:prstGeom prst="rect">
            <a:avLst/>
          </a:prstGeom>
        </p:spPr>
        <p:txBody>
          <a:bodyPr vert="horz" lIns="0" tIns="45720" rIns="0" bIns="45720" rtlCol="0" anchor="t">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684943BA-0C52-434B-9E1F-C78AA1B3B605}"/>
              </a:ext>
            </a:extLst>
          </p:cNvPr>
          <p:cNvSpPr>
            <a:spLocks noGrp="1"/>
          </p:cNvSpPr>
          <p:nvPr>
            <p:ph type="body" idx="1"/>
          </p:nvPr>
        </p:nvSpPr>
        <p:spPr>
          <a:xfrm>
            <a:off x="838200" y="1989733"/>
            <a:ext cx="10515600" cy="3964839"/>
          </a:xfrm>
          <a:prstGeom prst="rect">
            <a:avLst/>
          </a:prstGeom>
        </p:spPr>
        <p:txBody>
          <a:bodyPr vert="horz" lIns="0" tIns="45720" rIns="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BDD9422-89A8-BC4D-893E-85DE19D91FE7}"/>
              </a:ext>
            </a:extLst>
          </p:cNvPr>
          <p:cNvSpPr>
            <a:spLocks noGrp="1"/>
          </p:cNvSpPr>
          <p:nvPr>
            <p:ph type="sldNum" sz="quarter" idx="4"/>
          </p:nvPr>
        </p:nvSpPr>
        <p:spPr>
          <a:xfrm>
            <a:off x="10982970" y="6356350"/>
            <a:ext cx="370830" cy="365125"/>
          </a:xfrm>
          <a:prstGeom prst="rect">
            <a:avLst/>
          </a:prstGeom>
        </p:spPr>
        <p:txBody>
          <a:bodyPr vert="horz" lIns="91440" tIns="45720" rIns="0" bIns="45720" rtlCol="0" anchor="ctr"/>
          <a:lstStyle>
            <a:lvl1pPr algn="r">
              <a:defRPr sz="1000" b="0" i="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7C8E6B75-6DC9-6644-B0E9-564ADDE34A81}" type="slidenum">
              <a:rPr lang="fr-FR" smtClean="0"/>
              <a:pPr/>
              <a:t>‹N°›</a:t>
            </a:fld>
            <a:endParaRPr lang="fr-FR" dirty="0"/>
          </a:p>
        </p:txBody>
      </p:sp>
      <p:sp>
        <p:nvSpPr>
          <p:cNvPr id="14" name="Espace réservé du pied de page 13">
            <a:extLst>
              <a:ext uri="{FF2B5EF4-FFF2-40B4-BE49-F238E27FC236}">
                <a16:creationId xmlns:a16="http://schemas.microsoft.com/office/drawing/2014/main" id="{3F13D7E6-6945-7B40-BD35-3C716BBA3A0A}"/>
              </a:ext>
            </a:extLst>
          </p:cNvPr>
          <p:cNvSpPr>
            <a:spLocks noGrp="1"/>
          </p:cNvSpPr>
          <p:nvPr>
            <p:ph type="ftr" sz="quarter" idx="3"/>
          </p:nvPr>
        </p:nvSpPr>
        <p:spPr>
          <a:xfrm>
            <a:off x="2536371" y="6356350"/>
            <a:ext cx="6709238" cy="365125"/>
          </a:xfrm>
          <a:prstGeom prst="rect">
            <a:avLst/>
          </a:prstGeom>
        </p:spPr>
        <p:txBody>
          <a:bodyPr vert="horz" lIns="0" tIns="45720" rIns="0" bIns="45720" rtlCol="0" anchor="ctr"/>
          <a:lstStyle>
            <a:lvl1pPr algn="r">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err="1"/>
              <a:t>Exemple</a:t>
            </a:r>
            <a:r>
              <a:rPr lang="en-US" dirty="0"/>
              <a:t> de </a:t>
            </a:r>
            <a:r>
              <a:rPr lang="en-US" dirty="0" err="1"/>
              <a:t>titre</a:t>
            </a:r>
            <a:r>
              <a:rPr lang="en-US" dirty="0"/>
              <a:t> de la </a:t>
            </a:r>
            <a:r>
              <a:rPr lang="en-US" dirty="0" err="1"/>
              <a:t>présentation</a:t>
            </a:r>
            <a:endParaRPr lang="en-US" dirty="0"/>
          </a:p>
        </p:txBody>
      </p:sp>
      <p:sp>
        <p:nvSpPr>
          <p:cNvPr id="15" name="Espace réservé de la date 14">
            <a:extLst>
              <a:ext uri="{FF2B5EF4-FFF2-40B4-BE49-F238E27FC236}">
                <a16:creationId xmlns:a16="http://schemas.microsoft.com/office/drawing/2014/main" id="{ABB5049F-1D31-174C-B0C3-5D2F39643B50}"/>
              </a:ext>
            </a:extLst>
          </p:cNvPr>
          <p:cNvSpPr>
            <a:spLocks noGrp="1"/>
          </p:cNvSpPr>
          <p:nvPr>
            <p:ph type="dt" sz="half" idx="2"/>
          </p:nvPr>
        </p:nvSpPr>
        <p:spPr>
          <a:xfrm>
            <a:off x="9592154" y="6356350"/>
            <a:ext cx="1162216" cy="365125"/>
          </a:xfrm>
          <a:prstGeom prst="rect">
            <a:avLst/>
          </a:prstGeom>
        </p:spPr>
        <p:txBody>
          <a:bodyPr vert="horz" lIns="0" tIns="45720" rIns="0" bIns="45720" rtlCol="0" anchor="ctr"/>
          <a:lstStyle>
            <a:lvl1pPr algn="r">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16E4C5EB-9AEF-0748-A65B-98B22BC01681}" type="datetime1">
              <a:rPr lang="fr-CH" smtClean="0"/>
              <a:pPr/>
              <a:t>14.09.2026</a:t>
            </a:fld>
            <a:endParaRPr lang="en-US" dirty="0"/>
          </a:p>
        </p:txBody>
      </p:sp>
      <p:pic>
        <p:nvPicPr>
          <p:cNvPr id="9" name="Image 8">
            <a:extLst>
              <a:ext uri="{FF2B5EF4-FFF2-40B4-BE49-F238E27FC236}">
                <a16:creationId xmlns:a16="http://schemas.microsoft.com/office/drawing/2014/main" id="{FCA28986-0B27-0543-A43D-4F9C2413886F}"/>
              </a:ext>
            </a:extLst>
          </p:cNvPr>
          <p:cNvPicPr>
            <a:picLocks noChangeAspect="1"/>
          </p:cNvPicPr>
          <p:nvPr userDrawn="1"/>
        </p:nvPicPr>
        <p:blipFill>
          <a:blip r:embed="rId22"/>
          <a:stretch>
            <a:fillRect/>
          </a:stretch>
        </p:blipFill>
        <p:spPr>
          <a:xfrm>
            <a:off x="838200" y="6356351"/>
            <a:ext cx="382180" cy="342370"/>
          </a:xfrm>
          <a:prstGeom prst="rect">
            <a:avLst/>
          </a:prstGeom>
        </p:spPr>
      </p:pic>
    </p:spTree>
    <p:extLst>
      <p:ext uri="{BB962C8B-B14F-4D97-AF65-F5344CB8AC3E}">
        <p14:creationId xmlns:p14="http://schemas.microsoft.com/office/powerpoint/2010/main" val="367214782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Lst>
  <p:hf hdr="0"/>
  <p:txStyles>
    <p:titleStyle>
      <a:lvl1pPr algn="l" defTabSz="914400" rtl="0" eaLnBrk="1" latinLnBrk="0" hangingPunct="1">
        <a:lnSpc>
          <a:spcPct val="90000"/>
        </a:lnSpc>
        <a:spcBef>
          <a:spcPct val="0"/>
        </a:spcBef>
        <a:buNone/>
        <a:defRPr sz="3600" b="0" i="0" kern="1200" cap="none"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0" i="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i="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0" i="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b="0" i="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D44044F-9271-40E9-B02F-E2D1650538E0}"/>
              </a:ext>
            </a:extLst>
          </p:cNvPr>
          <p:cNvSpPr>
            <a:spLocks noGrp="1"/>
          </p:cNvSpPr>
          <p:nvPr>
            <p:ph type="body" idx="1"/>
          </p:nvPr>
        </p:nvSpPr>
        <p:spPr>
          <a:xfrm>
            <a:off x="476944" y="1825625"/>
            <a:ext cx="10515600" cy="43513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CH" dirty="0"/>
          </a:p>
        </p:txBody>
      </p:sp>
      <p:pic>
        <p:nvPicPr>
          <p:cNvPr id="9" name="Picture 8" descr="Graphical user interface, text, application&#10;&#10;Description automatically generated">
            <a:extLst>
              <a:ext uri="{FF2B5EF4-FFF2-40B4-BE49-F238E27FC236}">
                <a16:creationId xmlns:a16="http://schemas.microsoft.com/office/drawing/2014/main" id="{198280A4-5ABF-4359-9C9D-6A14184BDC00}"/>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9175823" y="434796"/>
            <a:ext cx="2698319" cy="777240"/>
          </a:xfrm>
          <a:prstGeom prst="rect">
            <a:avLst/>
          </a:prstGeom>
        </p:spPr>
      </p:pic>
      <p:sp>
        <p:nvSpPr>
          <p:cNvPr id="20" name="Title Placeholder 1">
            <a:extLst>
              <a:ext uri="{FF2B5EF4-FFF2-40B4-BE49-F238E27FC236}">
                <a16:creationId xmlns:a16="http://schemas.microsoft.com/office/drawing/2014/main" id="{242B0A33-1ECB-4CE8-89B6-9DD6BAB6496F}"/>
              </a:ext>
            </a:extLst>
          </p:cNvPr>
          <p:cNvSpPr>
            <a:spLocks noGrp="1"/>
          </p:cNvSpPr>
          <p:nvPr>
            <p:ph type="title"/>
          </p:nvPr>
        </p:nvSpPr>
        <p:spPr>
          <a:xfrm>
            <a:off x="484717" y="1"/>
            <a:ext cx="8691107" cy="1325563"/>
          </a:xfrm>
          <a:prstGeom prst="rect">
            <a:avLst/>
          </a:prstGeom>
        </p:spPr>
        <p:txBody>
          <a:bodyPr vert="horz" lIns="91440" tIns="45720" rIns="91440" bIns="45720" rtlCol="0" anchor="ctr">
            <a:normAutofit/>
          </a:bodyPr>
          <a:lstStyle/>
          <a:p>
            <a:r>
              <a:rPr lang="en-US"/>
              <a:t>Click to edit title</a:t>
            </a:r>
            <a:endParaRPr lang="fr-CH"/>
          </a:p>
        </p:txBody>
      </p:sp>
      <p:sp>
        <p:nvSpPr>
          <p:cNvPr id="11" name="Slide Number Placeholder 5">
            <a:extLst>
              <a:ext uri="{FF2B5EF4-FFF2-40B4-BE49-F238E27FC236}">
                <a16:creationId xmlns:a16="http://schemas.microsoft.com/office/drawing/2014/main" id="{D3E53802-F506-4707-85D0-965ED190BF5C}"/>
              </a:ext>
            </a:extLst>
          </p:cNvPr>
          <p:cNvSpPr>
            <a:spLocks noGrp="1"/>
          </p:cNvSpPr>
          <p:nvPr>
            <p:ph type="sldNum" sz="quarter" idx="4"/>
          </p:nvPr>
        </p:nvSpPr>
        <p:spPr>
          <a:xfrm>
            <a:off x="-488129" y="6356351"/>
            <a:ext cx="27867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25ED89-41F5-485B-88E2-4EF7CED2DF04}" type="slidenum">
              <a:rPr lang="fr-CH" smtClean="0"/>
              <a:pPr/>
              <a:t>‹N°›</a:t>
            </a:fld>
            <a:r>
              <a:rPr lang="fr-CH"/>
              <a:t>|</a:t>
            </a:r>
          </a:p>
        </p:txBody>
      </p:sp>
    </p:spTree>
    <p:extLst>
      <p:ext uri="{BB962C8B-B14F-4D97-AF65-F5344CB8AC3E}">
        <p14:creationId xmlns:p14="http://schemas.microsoft.com/office/powerpoint/2010/main" val="200059057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Lst>
  <p:hf hdr="0" ftr="0" dt="0"/>
  <p:txStyles>
    <p:titleStyle>
      <a:lvl1pPr algn="l" defTabSz="914377" rtl="0" eaLnBrk="1" latinLnBrk="0" hangingPunct="1">
        <a:lnSpc>
          <a:spcPct val="90000"/>
        </a:lnSpc>
        <a:spcBef>
          <a:spcPct val="0"/>
        </a:spcBef>
        <a:buNone/>
        <a:defRPr sz="3600" kern="1200" baseline="0">
          <a:solidFill>
            <a:schemeClr val="bg1">
              <a:lumMod val="50000"/>
            </a:schemeClr>
          </a:solidFill>
          <a:latin typeface="Arial Black" panose="020B0A04020102020204" pitchFamily="34" charset="0"/>
          <a:ea typeface="+mj-ea"/>
          <a:cs typeface="+mj-cs"/>
        </a:defRPr>
      </a:lvl1pPr>
    </p:titleStyle>
    <p:bodyStyle>
      <a:lvl1pPr marL="228594" indent="-228594" algn="l" defTabSz="914377" rtl="0" eaLnBrk="1" latinLnBrk="0" hangingPunct="1">
        <a:lnSpc>
          <a:spcPct val="90000"/>
        </a:lnSpc>
        <a:spcBef>
          <a:spcPts val="1000"/>
        </a:spcBef>
        <a:buSzPct val="75000"/>
        <a:buFont typeface="Wingdings" panose="05000000000000000000" pitchFamily="2" charset="2"/>
        <a:buChar char="§"/>
        <a:defRPr sz="28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DA2B6B"/>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rgbClr val="DA2B6B"/>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rgbClr val="DA2B6B"/>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rgbClr val="DA2B6B"/>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44.xml"/><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7.xml"/><Relationship Id="rId4" Type="http://schemas.openxmlformats.org/officeDocument/2006/relationships/image" Target="../media/image25.jpg"/></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hyperlink" Target="https://energiedashboard.admin.ch/strom/produktion-pv" TargetMode="External"/><Relationship Id="rId2" Type="http://schemas.openxmlformats.org/officeDocument/2006/relationships/image" Target="../media/image27.png"/><Relationship Id="rId1" Type="http://schemas.openxmlformats.org/officeDocument/2006/relationships/slideLayout" Target="../slideLayouts/slideLayout37.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33.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37.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7.jpg"/><Relationship Id="rId1" Type="http://schemas.openxmlformats.org/officeDocument/2006/relationships/slideLayout" Target="../slideLayouts/slideLayout33.xml"/><Relationship Id="rId4" Type="http://schemas.openxmlformats.org/officeDocument/2006/relationships/image" Target="../media/image38.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g"/><Relationship Id="rId7" Type="http://schemas.openxmlformats.org/officeDocument/2006/relationships/image" Target="../media/image46.jpeg"/><Relationship Id="rId2" Type="http://schemas.openxmlformats.org/officeDocument/2006/relationships/image" Target="../media/image41.jpg"/><Relationship Id="rId1" Type="http://schemas.openxmlformats.org/officeDocument/2006/relationships/slideLayout" Target="../slideLayouts/slideLayout33.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9.xml"/><Relationship Id="rId6" Type="http://schemas.openxmlformats.org/officeDocument/2006/relationships/image" Target="../media/image81.jpeg"/><Relationship Id="rId5" Type="http://schemas.openxmlformats.org/officeDocument/2006/relationships/hyperlink" Target="https://svgsilh.com/image/2880695.html" TargetMode="External"/><Relationship Id="rId4" Type="http://schemas.openxmlformats.org/officeDocument/2006/relationships/image" Target="../media/image80.svg"/></Relationships>
</file>

<file path=ppt/slides/_rels/slide5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9.xml"/></Relationships>
</file>

<file path=ppt/slides/_rels/slide60.xml.rels><?xml version="1.0" encoding="UTF-8" standalone="yes"?>
<Relationships xmlns="http://schemas.openxmlformats.org/package/2006/relationships"><Relationship Id="rId3" Type="http://schemas.openxmlformats.org/officeDocument/2006/relationships/hyperlink" Target="http://www.electricitelocale.ch/" TargetMode="External"/><Relationship Id="rId2" Type="http://schemas.openxmlformats.org/officeDocument/2006/relationships/hyperlink" Target="http://www.lokalerstrom.ch/" TargetMode="External"/><Relationship Id="rId1" Type="http://schemas.openxmlformats.org/officeDocument/2006/relationships/slideLayout" Target="../slideLayouts/slideLayout19.xml"/><Relationship Id="rId4" Type="http://schemas.openxmlformats.org/officeDocument/2006/relationships/image" Target="../media/image83.png"/></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4.xml.rels><?xml version="1.0" encoding="UTF-8" standalone="yes"?>
<Relationships xmlns="http://schemas.openxmlformats.org/package/2006/relationships"><Relationship Id="rId2" Type="http://schemas.openxmlformats.org/officeDocument/2006/relationships/image" Target="../media/image84.jfif"/><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a:extLst>
              <a:ext uri="{FF2B5EF4-FFF2-40B4-BE49-F238E27FC236}">
                <a16:creationId xmlns:a16="http://schemas.microsoft.com/office/drawing/2014/main" id="{E705445C-15D3-3DC3-3709-5C04071B48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303" y="1119116"/>
            <a:ext cx="6657548" cy="2213635"/>
          </a:xfrm>
          <a:prstGeom prst="rect">
            <a:avLst/>
          </a:prstGeom>
        </p:spPr>
      </p:pic>
      <p:sp>
        <p:nvSpPr>
          <p:cNvPr id="16" name="Right Triangle 15">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7EC839D-9F50-334D-15F5-AA20BCC3DAA9}"/>
              </a:ext>
            </a:extLst>
          </p:cNvPr>
          <p:cNvSpPr>
            <a:spLocks noGrp="1"/>
          </p:cNvSpPr>
          <p:nvPr>
            <p:ph type="ctrTitle"/>
          </p:nvPr>
        </p:nvSpPr>
        <p:spPr>
          <a:xfrm>
            <a:off x="1289304" y="3200401"/>
            <a:ext cx="8921672" cy="1315062"/>
          </a:xfrm>
        </p:spPr>
        <p:txBody>
          <a:bodyPr anchor="b">
            <a:normAutofit/>
          </a:bodyPr>
          <a:lstStyle/>
          <a:p>
            <a:pPr algn="l"/>
            <a:r>
              <a:rPr lang="fr-CH" sz="8000" dirty="0"/>
              <a:t>BIENVENUE</a:t>
            </a:r>
          </a:p>
        </p:txBody>
      </p:sp>
      <p:sp>
        <p:nvSpPr>
          <p:cNvPr id="3" name="Sous-titre 2">
            <a:extLst>
              <a:ext uri="{FF2B5EF4-FFF2-40B4-BE49-F238E27FC236}">
                <a16:creationId xmlns:a16="http://schemas.microsoft.com/office/drawing/2014/main" id="{4B56B312-8312-521D-3AD9-62622A873972}"/>
              </a:ext>
            </a:extLst>
          </p:cNvPr>
          <p:cNvSpPr>
            <a:spLocks noGrp="1"/>
          </p:cNvSpPr>
          <p:nvPr>
            <p:ph type="subTitle" idx="1"/>
          </p:nvPr>
        </p:nvSpPr>
        <p:spPr>
          <a:xfrm>
            <a:off x="1289302" y="4721902"/>
            <a:ext cx="7967123" cy="1187975"/>
          </a:xfrm>
        </p:spPr>
        <p:txBody>
          <a:bodyPr anchor="t">
            <a:normAutofit/>
          </a:bodyPr>
          <a:lstStyle/>
          <a:p>
            <a:pPr algn="l"/>
            <a:r>
              <a:rPr lang="fr-CH" dirty="0"/>
              <a:t>ECONOMISEZ EN PRODUISANT ET EN PARTAGEANT SON ELECTRICITE</a:t>
            </a:r>
          </a:p>
        </p:txBody>
      </p:sp>
    </p:spTree>
    <p:extLst>
      <p:ext uri="{BB962C8B-B14F-4D97-AF65-F5344CB8AC3E}">
        <p14:creationId xmlns:p14="http://schemas.microsoft.com/office/powerpoint/2010/main" val="3205640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D25F302-27C5-414F-97F8-6EA0A6C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Triangle 13">
            <a:extLst>
              <a:ext uri="{FF2B5EF4-FFF2-40B4-BE49-F238E27FC236}">
                <a16:creationId xmlns:a16="http://schemas.microsoft.com/office/drawing/2014/main" id="{830A36F8-48C2-4842-A87B-8CE8DF4E7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8F451A30-466B-4996-9BA5-CD6ABCC6D5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FFE42BB-923A-4C77-56DD-007A5F5F5B3F}"/>
              </a:ext>
            </a:extLst>
          </p:cNvPr>
          <p:cNvSpPr>
            <a:spLocks noGrp="1"/>
          </p:cNvSpPr>
          <p:nvPr>
            <p:ph type="title"/>
          </p:nvPr>
        </p:nvSpPr>
        <p:spPr>
          <a:xfrm>
            <a:off x="1123356" y="1188637"/>
            <a:ext cx="9984615" cy="1597228"/>
          </a:xfrm>
        </p:spPr>
        <p:txBody>
          <a:bodyPr>
            <a:normAutofit/>
          </a:bodyPr>
          <a:lstStyle/>
          <a:p>
            <a:r>
              <a:rPr lang="fr-CH" sz="6000" dirty="0"/>
              <a:t>Commission Energie &amp; Climat</a:t>
            </a:r>
          </a:p>
        </p:txBody>
      </p:sp>
      <p:pic>
        <p:nvPicPr>
          <p:cNvPr id="5" name="Espace réservé du contenu 4">
            <a:extLst>
              <a:ext uri="{FF2B5EF4-FFF2-40B4-BE49-F238E27FC236}">
                <a16:creationId xmlns:a16="http://schemas.microsoft.com/office/drawing/2014/main" id="{82DABE00-C2C5-9C88-09FF-65364D79F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57" y="3529852"/>
            <a:ext cx="3533985" cy="1705147"/>
          </a:xfrm>
          <a:prstGeom prst="rect">
            <a:avLst/>
          </a:prstGeom>
        </p:spPr>
      </p:pic>
      <p:sp>
        <p:nvSpPr>
          <p:cNvPr id="9" name="Content Placeholder 8">
            <a:extLst>
              <a:ext uri="{FF2B5EF4-FFF2-40B4-BE49-F238E27FC236}">
                <a16:creationId xmlns:a16="http://schemas.microsoft.com/office/drawing/2014/main" id="{497FEE6B-DC71-1CD3-74F9-8326F0E96E5F}"/>
              </a:ext>
            </a:extLst>
          </p:cNvPr>
          <p:cNvSpPr>
            <a:spLocks noGrp="1"/>
          </p:cNvSpPr>
          <p:nvPr>
            <p:ph idx="1"/>
          </p:nvPr>
        </p:nvSpPr>
        <p:spPr>
          <a:xfrm>
            <a:off x="5255260" y="2998278"/>
            <a:ext cx="4238257" cy="2728198"/>
          </a:xfrm>
        </p:spPr>
        <p:txBody>
          <a:bodyPr anchor="t">
            <a:normAutofit lnSpcReduction="10000"/>
          </a:bodyPr>
          <a:lstStyle/>
          <a:p>
            <a:r>
              <a:rPr lang="en-US" sz="2000" dirty="0"/>
              <a:t>Frédéric Carroz</a:t>
            </a:r>
          </a:p>
          <a:p>
            <a:r>
              <a:rPr lang="en-US" sz="2000" dirty="0"/>
              <a:t>Andres Gilles </a:t>
            </a:r>
            <a:r>
              <a:rPr lang="en-US" sz="2000" dirty="0" err="1"/>
              <a:t>Cladera</a:t>
            </a:r>
            <a:endParaRPr lang="en-US" sz="2000" dirty="0"/>
          </a:p>
          <a:p>
            <a:r>
              <a:rPr lang="en-US" sz="2000" dirty="0"/>
              <a:t>Steve Conversano</a:t>
            </a:r>
          </a:p>
          <a:p>
            <a:r>
              <a:rPr lang="en-US" sz="2000" dirty="0"/>
              <a:t>Claude Crittin</a:t>
            </a:r>
          </a:p>
          <a:p>
            <a:r>
              <a:rPr lang="en-US" sz="2000" dirty="0"/>
              <a:t>Audrey </a:t>
            </a:r>
            <a:r>
              <a:rPr lang="en-US" sz="2000" dirty="0" err="1"/>
              <a:t>Looten</a:t>
            </a:r>
            <a:endParaRPr lang="en-US" sz="2000" dirty="0"/>
          </a:p>
          <a:p>
            <a:r>
              <a:rPr lang="en-US" sz="2000" dirty="0"/>
              <a:t>Bertrand Morard</a:t>
            </a:r>
          </a:p>
          <a:p>
            <a:r>
              <a:rPr lang="en-US" sz="2000" dirty="0"/>
              <a:t>Pierre Roduit</a:t>
            </a:r>
          </a:p>
          <a:p>
            <a:endParaRPr lang="en-US" sz="2000" dirty="0"/>
          </a:p>
        </p:txBody>
      </p:sp>
    </p:spTree>
    <p:extLst>
      <p:ext uri="{BB962C8B-B14F-4D97-AF65-F5344CB8AC3E}">
        <p14:creationId xmlns:p14="http://schemas.microsoft.com/office/powerpoint/2010/main" val="3289087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2BDCCF-C0CD-DCE8-3DC0-3860C523C57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B501424-86A3-DFA4-0919-40487409D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ight Triangle 13">
            <a:extLst>
              <a:ext uri="{FF2B5EF4-FFF2-40B4-BE49-F238E27FC236}">
                <a16:creationId xmlns:a16="http://schemas.microsoft.com/office/drawing/2014/main" id="{31890C47-E6A4-4DDD-7051-4042600AF9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72CA99B0-BCA5-52D1-2A6A-7692D4850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re 1">
            <a:extLst>
              <a:ext uri="{FF2B5EF4-FFF2-40B4-BE49-F238E27FC236}">
                <a16:creationId xmlns:a16="http://schemas.microsoft.com/office/drawing/2014/main" id="{3349B9A0-9A5A-7870-CA7F-49141791BB73}"/>
              </a:ext>
            </a:extLst>
          </p:cNvPr>
          <p:cNvSpPr>
            <a:spLocks noGrp="1"/>
          </p:cNvSpPr>
          <p:nvPr>
            <p:ph type="title"/>
          </p:nvPr>
        </p:nvSpPr>
        <p:spPr>
          <a:xfrm>
            <a:off x="1123356" y="1188637"/>
            <a:ext cx="9984615" cy="1597228"/>
          </a:xfrm>
        </p:spPr>
        <p:txBody>
          <a:bodyPr>
            <a:normAutofit fontScale="90000"/>
          </a:bodyPr>
          <a:lstStyle/>
          <a:p>
            <a:r>
              <a:rPr lang="fr-CH" sz="6000" dirty="0" err="1"/>
              <a:t>Lcene</a:t>
            </a:r>
            <a:br>
              <a:rPr lang="fr-CH" sz="6000" dirty="0"/>
            </a:br>
            <a:r>
              <a:rPr lang="fr-CH" sz="6000" dirty="0"/>
              <a:t>Implications pour la Commune</a:t>
            </a:r>
          </a:p>
        </p:txBody>
      </p:sp>
      <p:pic>
        <p:nvPicPr>
          <p:cNvPr id="5" name="Espace réservé du contenu 4">
            <a:extLst>
              <a:ext uri="{FF2B5EF4-FFF2-40B4-BE49-F238E27FC236}">
                <a16:creationId xmlns:a16="http://schemas.microsoft.com/office/drawing/2014/main" id="{C006549D-E845-F5DD-489F-B23AA16F4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57" y="3529852"/>
            <a:ext cx="3533985" cy="1705147"/>
          </a:xfrm>
          <a:prstGeom prst="rect">
            <a:avLst/>
          </a:prstGeom>
        </p:spPr>
      </p:pic>
    </p:spTree>
    <p:extLst>
      <p:ext uri="{BB962C8B-B14F-4D97-AF65-F5344CB8AC3E}">
        <p14:creationId xmlns:p14="http://schemas.microsoft.com/office/powerpoint/2010/main" val="868645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4B5FC1-B78D-159F-64F3-47FD66DA5495}"/>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D0DC69C-CA57-120B-9CD8-7AD1344B49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ight Triangle 13">
            <a:extLst>
              <a:ext uri="{FF2B5EF4-FFF2-40B4-BE49-F238E27FC236}">
                <a16:creationId xmlns:a16="http://schemas.microsoft.com/office/drawing/2014/main" id="{F38B278E-11BB-A335-E3E8-6CAC22ACB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6FD99855-E772-BF6D-1739-8EEE1EE05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Espace réservé du contenu 6">
            <a:extLst>
              <a:ext uri="{FF2B5EF4-FFF2-40B4-BE49-F238E27FC236}">
                <a16:creationId xmlns:a16="http://schemas.microsoft.com/office/drawing/2014/main" id="{845AD430-11CB-08E7-2299-A41E7B05503B}"/>
              </a:ext>
            </a:extLst>
          </p:cNvPr>
          <p:cNvPicPr>
            <a:picLocks noGrp="1" noChangeAspect="1"/>
          </p:cNvPicPr>
          <p:nvPr>
            <p:ph idx="1"/>
          </p:nvPr>
        </p:nvPicPr>
        <p:blipFill>
          <a:blip r:embed="rId2"/>
          <a:stretch>
            <a:fillRect/>
          </a:stretch>
        </p:blipFill>
        <p:spPr>
          <a:xfrm>
            <a:off x="838200" y="1320784"/>
            <a:ext cx="10112115" cy="4257425"/>
          </a:xfrm>
          <a:prstGeom prst="rect">
            <a:avLst/>
          </a:prstGeom>
        </p:spPr>
      </p:pic>
    </p:spTree>
    <p:extLst>
      <p:ext uri="{BB962C8B-B14F-4D97-AF65-F5344CB8AC3E}">
        <p14:creationId xmlns:p14="http://schemas.microsoft.com/office/powerpoint/2010/main" val="3119585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0BB72F-E8B6-ED2F-3AD0-639DD31EE748}"/>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AF5E3FB-1EE3-AFF9-64A7-33AA3FF74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ight Triangle 13">
            <a:extLst>
              <a:ext uri="{FF2B5EF4-FFF2-40B4-BE49-F238E27FC236}">
                <a16:creationId xmlns:a16="http://schemas.microsoft.com/office/drawing/2014/main" id="{A873229D-0F24-5AF9-5517-BBBAF65A8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F1A18076-9D99-AF85-F82C-0F56402B4A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Espace réservé du contenu 4">
            <a:extLst>
              <a:ext uri="{FF2B5EF4-FFF2-40B4-BE49-F238E27FC236}">
                <a16:creationId xmlns:a16="http://schemas.microsoft.com/office/drawing/2014/main" id="{750E38AB-8F28-9EB5-86C6-5538352706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57" y="3529852"/>
            <a:ext cx="3533985" cy="1705147"/>
          </a:xfrm>
          <a:prstGeom prst="rect">
            <a:avLst/>
          </a:prstGeom>
        </p:spPr>
      </p:pic>
      <p:pic>
        <p:nvPicPr>
          <p:cNvPr id="11" name="Image 10">
            <a:extLst>
              <a:ext uri="{FF2B5EF4-FFF2-40B4-BE49-F238E27FC236}">
                <a16:creationId xmlns:a16="http://schemas.microsoft.com/office/drawing/2014/main" id="{8AC660AB-FBF4-797C-BA02-2C747ADFC3C0}"/>
              </a:ext>
            </a:extLst>
          </p:cNvPr>
          <p:cNvPicPr>
            <a:picLocks noChangeAspect="1"/>
          </p:cNvPicPr>
          <p:nvPr/>
        </p:nvPicPr>
        <p:blipFill>
          <a:blip r:embed="rId3"/>
          <a:stretch>
            <a:fillRect/>
          </a:stretch>
        </p:blipFill>
        <p:spPr>
          <a:xfrm>
            <a:off x="4949656" y="725986"/>
            <a:ext cx="5808136" cy="5427476"/>
          </a:xfrm>
          <a:prstGeom prst="rect">
            <a:avLst/>
          </a:prstGeom>
        </p:spPr>
      </p:pic>
    </p:spTree>
    <p:extLst>
      <p:ext uri="{BB962C8B-B14F-4D97-AF65-F5344CB8AC3E}">
        <p14:creationId xmlns:p14="http://schemas.microsoft.com/office/powerpoint/2010/main" val="2393504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41D9C4-2906-F9EF-3FBA-E05CD57510CD}"/>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C402A00-35D7-DA97-E714-3E8AD4DFB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ight Triangle 13">
            <a:extLst>
              <a:ext uri="{FF2B5EF4-FFF2-40B4-BE49-F238E27FC236}">
                <a16:creationId xmlns:a16="http://schemas.microsoft.com/office/drawing/2014/main" id="{8F347DF6-44EF-B630-D799-3E2C97E518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A1E8CE3-9CC1-EAD0-25AD-A38E9379A7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re 1">
            <a:extLst>
              <a:ext uri="{FF2B5EF4-FFF2-40B4-BE49-F238E27FC236}">
                <a16:creationId xmlns:a16="http://schemas.microsoft.com/office/drawing/2014/main" id="{0EF879C5-C876-57D0-71AA-185FB13851FF}"/>
              </a:ext>
            </a:extLst>
          </p:cNvPr>
          <p:cNvSpPr>
            <a:spLocks noGrp="1"/>
          </p:cNvSpPr>
          <p:nvPr>
            <p:ph type="title"/>
          </p:nvPr>
        </p:nvSpPr>
        <p:spPr>
          <a:xfrm>
            <a:off x="1123356" y="1188637"/>
            <a:ext cx="9984615" cy="845962"/>
          </a:xfrm>
        </p:spPr>
        <p:txBody>
          <a:bodyPr>
            <a:normAutofit fontScale="90000"/>
          </a:bodyPr>
          <a:lstStyle/>
          <a:p>
            <a:r>
              <a:rPr lang="fr-CH" sz="6000" dirty="0"/>
              <a:t>Programme de la soirée</a:t>
            </a:r>
          </a:p>
        </p:txBody>
      </p:sp>
      <p:pic>
        <p:nvPicPr>
          <p:cNvPr id="5" name="Espace réservé du contenu 4">
            <a:extLst>
              <a:ext uri="{FF2B5EF4-FFF2-40B4-BE49-F238E27FC236}">
                <a16:creationId xmlns:a16="http://schemas.microsoft.com/office/drawing/2014/main" id="{7F78506B-ABB1-1106-7EA4-EA77CAC037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485" y="3529852"/>
            <a:ext cx="3533985" cy="1705147"/>
          </a:xfrm>
          <a:prstGeom prst="rect">
            <a:avLst/>
          </a:prstGeom>
        </p:spPr>
      </p:pic>
      <p:sp>
        <p:nvSpPr>
          <p:cNvPr id="7" name="ZoneTexte 6">
            <a:extLst>
              <a:ext uri="{FF2B5EF4-FFF2-40B4-BE49-F238E27FC236}">
                <a16:creationId xmlns:a16="http://schemas.microsoft.com/office/drawing/2014/main" id="{1F028506-3748-9ED1-B70F-F35EA4DB9490}"/>
              </a:ext>
            </a:extLst>
          </p:cNvPr>
          <p:cNvSpPr txBox="1"/>
          <p:nvPr/>
        </p:nvSpPr>
        <p:spPr>
          <a:xfrm>
            <a:off x="4669436" y="2339709"/>
            <a:ext cx="6017614" cy="304698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rPr>
              <a:t>De quoi s’agit-il ?  HES-SO Pierre Roduit</a:t>
            </a:r>
            <a:br>
              <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rPr>
              <a:t>Comment le faire ?  AVIS Emmanuel </a:t>
            </a:r>
            <a:r>
              <a:rPr kumimoji="0" lang="fr-CH" sz="2400" b="1" i="0" u="none" strike="noStrike" kern="1200" cap="none" spc="0" normalizeH="0" baseline="0" noProof="0" dirty="0" err="1">
                <a:ln>
                  <a:noFill/>
                </a:ln>
                <a:solidFill>
                  <a:prstClr val="black"/>
                </a:solidFill>
                <a:effectLst/>
                <a:uLnTx/>
                <a:uFillTx/>
                <a:latin typeface="Aptos" panose="02110004020202020204"/>
                <a:ea typeface="+mn-ea"/>
                <a:cs typeface="+mn-cs"/>
              </a:rPr>
              <a:t>Lattion</a:t>
            </a:r>
            <a:br>
              <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rPr>
              <a:t>Avec qui ? GENEDIS Mathieu Gasser</a:t>
            </a:r>
            <a:br>
              <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rPr>
            </a:br>
            <a:endPar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fr-CH" sz="2400" b="1" i="0" u="none" strike="noStrike" kern="1200" cap="none" spc="0" normalizeH="0" baseline="0" noProof="0" dirty="0">
                <a:ln>
                  <a:noFill/>
                </a:ln>
                <a:solidFill>
                  <a:prstClr val="black"/>
                </a:solidFill>
                <a:effectLst/>
                <a:uLnTx/>
                <a:uFillTx/>
                <a:latin typeface="Aptos" panose="02110004020202020204"/>
                <a:ea typeface="+mn-ea"/>
                <a:cs typeface="+mn-cs"/>
              </a:rPr>
              <a:t>Questions ?</a:t>
            </a:r>
          </a:p>
        </p:txBody>
      </p:sp>
    </p:spTree>
    <p:extLst>
      <p:ext uri="{BB962C8B-B14F-4D97-AF65-F5344CB8AC3E}">
        <p14:creationId xmlns:p14="http://schemas.microsoft.com/office/powerpoint/2010/main" val="1391387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EA02B3-56FF-8D84-AC43-F3EC58A6D662}"/>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37CAA15-0057-6A87-8A91-058592ABE1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9" name="Image 8">
            <a:extLst>
              <a:ext uri="{FF2B5EF4-FFF2-40B4-BE49-F238E27FC236}">
                <a16:creationId xmlns:a16="http://schemas.microsoft.com/office/drawing/2014/main" id="{2C52D778-BB83-563C-0ABB-5DD0367A8D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9303" y="1119116"/>
            <a:ext cx="6657548" cy="2213635"/>
          </a:xfrm>
          <a:prstGeom prst="rect">
            <a:avLst/>
          </a:prstGeom>
        </p:spPr>
      </p:pic>
      <p:sp>
        <p:nvSpPr>
          <p:cNvPr id="16" name="Right Triangle 15">
            <a:extLst>
              <a:ext uri="{FF2B5EF4-FFF2-40B4-BE49-F238E27FC236}">
                <a16:creationId xmlns:a16="http://schemas.microsoft.com/office/drawing/2014/main" id="{16C71399-3794-9C21-1C6B-D69215B580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86496815-6C59-BC10-3CC9-67144E20D0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re 1">
            <a:extLst>
              <a:ext uri="{FF2B5EF4-FFF2-40B4-BE49-F238E27FC236}">
                <a16:creationId xmlns:a16="http://schemas.microsoft.com/office/drawing/2014/main" id="{C724C6BF-F641-D1A1-3B5A-3BF5C669EF8E}"/>
              </a:ext>
            </a:extLst>
          </p:cNvPr>
          <p:cNvSpPr>
            <a:spLocks noGrp="1"/>
          </p:cNvSpPr>
          <p:nvPr>
            <p:ph type="ctrTitle"/>
          </p:nvPr>
        </p:nvSpPr>
        <p:spPr>
          <a:xfrm>
            <a:off x="1489329" y="4124423"/>
            <a:ext cx="8921672" cy="1315062"/>
          </a:xfrm>
        </p:spPr>
        <p:txBody>
          <a:bodyPr anchor="b">
            <a:normAutofit/>
          </a:bodyPr>
          <a:lstStyle/>
          <a:p>
            <a:pPr algn="l"/>
            <a:r>
              <a:rPr lang="fr-CH" sz="8000"/>
              <a:t>APERO  !</a:t>
            </a:r>
            <a:endParaRPr lang="fr-CH" sz="8000" dirty="0"/>
          </a:p>
        </p:txBody>
      </p:sp>
    </p:spTree>
    <p:extLst>
      <p:ext uri="{BB962C8B-B14F-4D97-AF65-F5344CB8AC3E}">
        <p14:creationId xmlns:p14="http://schemas.microsoft.com/office/powerpoint/2010/main" val="3707139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C01EBED-7C46-3544-8699-D15A425E67C3}"/>
              </a:ext>
            </a:extLst>
          </p:cNvPr>
          <p:cNvPicPr>
            <a:picLocks noGrp="1" noChangeAspect="1"/>
          </p:cNvPicPr>
          <p:nvPr>
            <p:ph type="pic" sz="quarter" idx="14"/>
          </p:nvPr>
        </p:nvPicPr>
        <p:blipFill>
          <a:blip r:embed="rId3"/>
          <a:srcRect t="20309" b="20309"/>
          <a:stretch/>
        </p:blipFill>
        <p:spPr>
          <a:xfrm>
            <a:off x="0" y="0"/>
            <a:ext cx="12192000" cy="6858000"/>
          </a:xfrm>
        </p:spPr>
      </p:pic>
      <p:sp>
        <p:nvSpPr>
          <p:cNvPr id="3" name="Text Placeholder 2">
            <a:extLst>
              <a:ext uri="{FF2B5EF4-FFF2-40B4-BE49-F238E27FC236}">
                <a16:creationId xmlns:a16="http://schemas.microsoft.com/office/drawing/2014/main" id="{03B945A7-909E-E04A-8124-36AC9EB0F0CC}"/>
              </a:ext>
            </a:extLst>
          </p:cNvPr>
          <p:cNvSpPr>
            <a:spLocks noGrp="1"/>
          </p:cNvSpPr>
          <p:nvPr>
            <p:ph type="body" sz="quarter" idx="15"/>
          </p:nvPr>
        </p:nvSpPr>
        <p:spPr>
          <a:xfrm>
            <a:off x="1" y="79594"/>
            <a:ext cx="6956385" cy="6857999"/>
          </a:xfrm>
        </p:spPr>
        <p:txBody>
          <a:bodyPr/>
          <a:lstStyle/>
          <a:p>
            <a:pPr marL="0" indent="0" algn="ctr">
              <a:buNone/>
            </a:pPr>
            <a:r>
              <a:rPr lang="fr-FR" sz="2000" dirty="0"/>
              <a:t>Conférence</a:t>
            </a:r>
          </a:p>
          <a:p>
            <a:pPr lvl="1" indent="0" algn="ctr">
              <a:buNone/>
            </a:pPr>
            <a:endParaRPr lang="fr-CH" dirty="0"/>
          </a:p>
          <a:p>
            <a:pPr lvl="1" indent="0" algn="ctr">
              <a:buNone/>
            </a:pPr>
            <a:r>
              <a:rPr lang="fr-CH" dirty="0"/>
              <a:t>Economiser en produisant </a:t>
            </a:r>
            <a:br>
              <a:rPr lang="fr-CH" dirty="0"/>
            </a:br>
            <a:r>
              <a:rPr lang="fr-CH" dirty="0"/>
              <a:t>et en partageant son électricité  </a:t>
            </a:r>
          </a:p>
        </p:txBody>
      </p:sp>
      <p:sp>
        <p:nvSpPr>
          <p:cNvPr id="4" name="Text Placeholder 3">
            <a:extLst>
              <a:ext uri="{FF2B5EF4-FFF2-40B4-BE49-F238E27FC236}">
                <a16:creationId xmlns:a16="http://schemas.microsoft.com/office/drawing/2014/main" id="{3DD4BA8F-EA1A-F747-8B8B-927C3C32887B}"/>
              </a:ext>
            </a:extLst>
          </p:cNvPr>
          <p:cNvSpPr>
            <a:spLocks noGrp="1"/>
          </p:cNvSpPr>
          <p:nvPr>
            <p:ph type="body" sz="quarter" idx="18"/>
          </p:nvPr>
        </p:nvSpPr>
        <p:spPr/>
        <p:txBody>
          <a:bodyPr>
            <a:normAutofit fontScale="25000" lnSpcReduction="20000"/>
          </a:bodyPr>
          <a:lstStyle/>
          <a:p>
            <a:endParaRPr lang="en-US"/>
          </a:p>
        </p:txBody>
      </p:sp>
      <p:sp>
        <p:nvSpPr>
          <p:cNvPr id="5" name="Text Placeholder 4">
            <a:extLst>
              <a:ext uri="{FF2B5EF4-FFF2-40B4-BE49-F238E27FC236}">
                <a16:creationId xmlns:a16="http://schemas.microsoft.com/office/drawing/2014/main" id="{A96367A5-C929-B742-972A-4921FEC63F1F}"/>
              </a:ext>
            </a:extLst>
          </p:cNvPr>
          <p:cNvSpPr>
            <a:spLocks noGrp="1"/>
          </p:cNvSpPr>
          <p:nvPr>
            <p:ph type="body" sz="quarter" idx="20"/>
          </p:nvPr>
        </p:nvSpPr>
        <p:spPr/>
        <p:txBody>
          <a:bodyPr>
            <a:normAutofit fontScale="85000" lnSpcReduction="20000"/>
          </a:bodyPr>
          <a:lstStyle/>
          <a:p>
            <a:endParaRPr lang="en-US"/>
          </a:p>
        </p:txBody>
      </p:sp>
      <p:sp>
        <p:nvSpPr>
          <p:cNvPr id="6" name="Text Placeholder 5">
            <a:extLst>
              <a:ext uri="{FF2B5EF4-FFF2-40B4-BE49-F238E27FC236}">
                <a16:creationId xmlns:a16="http://schemas.microsoft.com/office/drawing/2014/main" id="{3CECCFA2-3BDD-F644-901A-0FE29B876DEF}"/>
              </a:ext>
            </a:extLst>
          </p:cNvPr>
          <p:cNvSpPr>
            <a:spLocks noGrp="1"/>
          </p:cNvSpPr>
          <p:nvPr>
            <p:ph type="body" sz="quarter" idx="21"/>
          </p:nvPr>
        </p:nvSpPr>
        <p:spPr/>
        <p:txBody>
          <a:bodyPr>
            <a:normAutofit fontScale="85000" lnSpcReduction="20000"/>
          </a:bodyPr>
          <a:lstStyle/>
          <a:p>
            <a:endParaRPr lang="en-US"/>
          </a:p>
        </p:txBody>
      </p:sp>
      <p:sp>
        <p:nvSpPr>
          <p:cNvPr id="12" name="Date Placeholder 9">
            <a:extLst>
              <a:ext uri="{FF2B5EF4-FFF2-40B4-BE49-F238E27FC236}">
                <a16:creationId xmlns:a16="http://schemas.microsoft.com/office/drawing/2014/main" id="{1E8FED0B-8F2E-DFAF-581E-C5021B430A27}"/>
              </a:ext>
            </a:extLst>
          </p:cNvPr>
          <p:cNvSpPr txBox="1">
            <a:spLocks/>
          </p:cNvSpPr>
          <p:nvPr/>
        </p:nvSpPr>
        <p:spPr>
          <a:xfrm>
            <a:off x="3183466" y="6202010"/>
            <a:ext cx="3391101" cy="44535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r>
              <a:rPr lang="fr-CH" sz="1600" dirty="0">
                <a:solidFill>
                  <a:prstClr val="black"/>
                </a:solidFill>
                <a:latin typeface="Arial" panose="020B0604020202020204" pitchFamily="34" charset="0"/>
                <a:cs typeface="Arial" panose="020B0604020202020204" pitchFamily="34" charset="0"/>
              </a:rPr>
              <a:t>Pierre </a:t>
            </a:r>
            <a:r>
              <a:rPr lang="fr-CH" sz="1600" dirty="0" err="1">
                <a:solidFill>
                  <a:prstClr val="black"/>
                </a:solidFill>
                <a:latin typeface="Arial" panose="020B0604020202020204" pitchFamily="34" charset="0"/>
                <a:cs typeface="Arial" panose="020B0604020202020204" pitchFamily="34" charset="0"/>
              </a:rPr>
              <a:t>Roduit</a:t>
            </a:r>
            <a:endParaRPr lang="fr-CH" sz="1600" dirty="0">
              <a:solidFill>
                <a:prstClr val="black"/>
              </a:solidFill>
              <a:latin typeface="Arial" panose="020B0604020202020204" pitchFamily="34" charset="0"/>
              <a:cs typeface="Arial" panose="020B0604020202020204" pitchFamily="34" charset="0"/>
            </a:endParaRPr>
          </a:p>
          <a:p>
            <a:pPr defTabSz="1219170"/>
            <a:r>
              <a:rPr lang="fr-CH" sz="1600" dirty="0" err="1">
                <a:solidFill>
                  <a:prstClr val="black"/>
                </a:solidFill>
                <a:latin typeface="Arial" panose="020B0604020202020204" pitchFamily="34" charset="0"/>
                <a:cs typeface="Arial" panose="020B0604020202020204" pitchFamily="34" charset="0"/>
              </a:rPr>
              <a:t>Chamoson</a:t>
            </a:r>
            <a:r>
              <a:rPr lang="fr-CH" sz="1600" dirty="0">
                <a:solidFill>
                  <a:prstClr val="black"/>
                </a:solidFill>
                <a:latin typeface="Arial" panose="020B0604020202020204" pitchFamily="34" charset="0"/>
                <a:cs typeface="Arial" panose="020B0604020202020204" pitchFamily="34" charset="0"/>
              </a:rPr>
              <a:t>, le 10 septembre 2026</a:t>
            </a:r>
            <a:endParaRPr lang="en-US" sz="1600" dirty="0">
              <a:solidFill>
                <a:prstClr val="black"/>
              </a:solidFill>
              <a:latin typeface="Arial" panose="020B0604020202020204" pitchFamily="34" charset="0"/>
              <a:cs typeface="Arial" panose="020B0604020202020204" pitchFamily="34" charset="0"/>
            </a:endParaRPr>
          </a:p>
        </p:txBody>
      </p:sp>
      <p:pic>
        <p:nvPicPr>
          <p:cNvPr id="17" name="Graphique 49">
            <a:extLst>
              <a:ext uri="{FF2B5EF4-FFF2-40B4-BE49-F238E27FC236}">
                <a16:creationId xmlns:a16="http://schemas.microsoft.com/office/drawing/2014/main" id="{FE4C7077-AEED-63E8-7D2D-6E4F7B50B63A}"/>
              </a:ext>
            </a:extLst>
          </p:cNvPr>
          <p:cNvPicPr>
            <a:picLocks noChangeAspect="1"/>
          </p:cNvPicPr>
          <p:nvPr/>
        </p:nvPicPr>
        <p:blipFill>
          <a:blip r:embed="rId4"/>
          <a:srcRect/>
          <a:stretch/>
        </p:blipFill>
        <p:spPr>
          <a:xfrm>
            <a:off x="360609" y="361520"/>
            <a:ext cx="1463999" cy="424560"/>
          </a:xfrm>
          <a:prstGeom prst="rect">
            <a:avLst/>
          </a:prstGeom>
        </p:spPr>
      </p:pic>
    </p:spTree>
    <p:extLst>
      <p:ext uri="{BB962C8B-B14F-4D97-AF65-F5344CB8AC3E}">
        <p14:creationId xmlns:p14="http://schemas.microsoft.com/office/powerpoint/2010/main" val="194710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EE7ADF6-E5B9-EC4A-40CD-49273920BC78}"/>
              </a:ext>
            </a:extLst>
          </p:cNvPr>
          <p:cNvSpPr>
            <a:spLocks noGrp="1"/>
          </p:cNvSpPr>
          <p:nvPr>
            <p:ph type="title"/>
          </p:nvPr>
        </p:nvSpPr>
        <p:spPr/>
        <p:txBody>
          <a:bodyPr/>
          <a:lstStyle/>
          <a:p>
            <a:r>
              <a:rPr lang="fr-CH" dirty="0"/>
              <a:t>Raisons de l’électrification</a:t>
            </a:r>
          </a:p>
        </p:txBody>
      </p:sp>
      <p:sp>
        <p:nvSpPr>
          <p:cNvPr id="17" name="TextBox 16">
            <a:extLst>
              <a:ext uri="{FF2B5EF4-FFF2-40B4-BE49-F238E27FC236}">
                <a16:creationId xmlns:a16="http://schemas.microsoft.com/office/drawing/2014/main" id="{E25AC475-A075-EF04-CC52-44C0593A73A9}"/>
              </a:ext>
            </a:extLst>
          </p:cNvPr>
          <p:cNvSpPr txBox="1"/>
          <p:nvPr/>
        </p:nvSpPr>
        <p:spPr>
          <a:xfrm>
            <a:off x="9157448" y="6259878"/>
            <a:ext cx="2683707" cy="318100"/>
          </a:xfrm>
          <a:prstGeom prst="rect">
            <a:avLst/>
          </a:prstGeom>
          <a:noFill/>
        </p:spPr>
        <p:txBody>
          <a:bodyPr wrap="square">
            <a:spAutoFit/>
          </a:bodyPr>
          <a:lstStyle/>
          <a:p>
            <a:pPr algn="r" defTabSz="914377"/>
            <a:r>
              <a:rPr lang="fr-CH" sz="1467" dirty="0">
                <a:solidFill>
                  <a:prstClr val="black"/>
                </a:solidFill>
                <a:latin typeface="Calibri" panose="020F0502020204030204"/>
              </a:rPr>
              <a:t>meteosuisse.ch, station de Sion</a:t>
            </a:r>
          </a:p>
        </p:txBody>
      </p:sp>
      <p:pic>
        <p:nvPicPr>
          <p:cNvPr id="21" name="Picture 20">
            <a:extLst>
              <a:ext uri="{FF2B5EF4-FFF2-40B4-BE49-F238E27FC236}">
                <a16:creationId xmlns:a16="http://schemas.microsoft.com/office/drawing/2014/main" id="{38678A4B-1658-B7AA-53A1-4C449D03CF4F}"/>
              </a:ext>
            </a:extLst>
          </p:cNvPr>
          <p:cNvPicPr>
            <a:picLocks noChangeAspect="1"/>
          </p:cNvPicPr>
          <p:nvPr/>
        </p:nvPicPr>
        <p:blipFill>
          <a:blip r:embed="rId2"/>
          <a:srcRect t="20250"/>
          <a:stretch>
            <a:fillRect/>
          </a:stretch>
        </p:blipFill>
        <p:spPr>
          <a:xfrm>
            <a:off x="8439833" y="3597558"/>
            <a:ext cx="3513664" cy="2579405"/>
          </a:xfrm>
          <a:prstGeom prst="rect">
            <a:avLst/>
          </a:prstGeom>
        </p:spPr>
      </p:pic>
      <p:pic>
        <p:nvPicPr>
          <p:cNvPr id="25" name="Picture 24">
            <a:extLst>
              <a:ext uri="{FF2B5EF4-FFF2-40B4-BE49-F238E27FC236}">
                <a16:creationId xmlns:a16="http://schemas.microsoft.com/office/drawing/2014/main" id="{7964A417-0C11-644F-1EA6-E84B06F81E3E}"/>
              </a:ext>
            </a:extLst>
          </p:cNvPr>
          <p:cNvPicPr>
            <a:picLocks noChangeAspect="1"/>
          </p:cNvPicPr>
          <p:nvPr/>
        </p:nvPicPr>
        <p:blipFill>
          <a:blip r:embed="rId3"/>
          <a:srcRect t="8679"/>
          <a:stretch>
            <a:fillRect/>
          </a:stretch>
        </p:blipFill>
        <p:spPr>
          <a:xfrm>
            <a:off x="310543" y="972102"/>
            <a:ext cx="9276520" cy="3020500"/>
          </a:xfrm>
          <a:prstGeom prst="rect">
            <a:avLst/>
          </a:prstGeom>
        </p:spPr>
      </p:pic>
      <p:pic>
        <p:nvPicPr>
          <p:cNvPr id="23" name="Picture 22">
            <a:extLst>
              <a:ext uri="{FF2B5EF4-FFF2-40B4-BE49-F238E27FC236}">
                <a16:creationId xmlns:a16="http://schemas.microsoft.com/office/drawing/2014/main" id="{EA41836D-8333-1288-5FFC-A1AD058D96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7685" y="3880816"/>
            <a:ext cx="4256631" cy="2908131"/>
          </a:xfrm>
          <a:prstGeom prst="rect">
            <a:avLst/>
          </a:prstGeom>
        </p:spPr>
      </p:pic>
      <p:sp>
        <p:nvSpPr>
          <p:cNvPr id="27" name="TextBox 26">
            <a:extLst>
              <a:ext uri="{FF2B5EF4-FFF2-40B4-BE49-F238E27FC236}">
                <a16:creationId xmlns:a16="http://schemas.microsoft.com/office/drawing/2014/main" id="{5D934F20-591B-E748-4019-630C47C99402}"/>
              </a:ext>
            </a:extLst>
          </p:cNvPr>
          <p:cNvSpPr txBox="1"/>
          <p:nvPr/>
        </p:nvSpPr>
        <p:spPr>
          <a:xfrm>
            <a:off x="130744" y="4731253"/>
            <a:ext cx="3729181" cy="1898468"/>
          </a:xfrm>
          <a:prstGeom prst="rect">
            <a:avLst/>
          </a:prstGeom>
          <a:noFill/>
        </p:spPr>
        <p:txBody>
          <a:bodyPr wrap="square">
            <a:spAutoFit/>
          </a:bodyPr>
          <a:lstStyle/>
          <a:p>
            <a:pPr marL="228594" indent="-228594" defTabSz="914377">
              <a:buFont typeface="Arial" panose="020B0604020202020204" pitchFamily="34" charset="0"/>
              <a:buChar char="•"/>
            </a:pPr>
            <a:r>
              <a:rPr lang="fr-CH" sz="1467" dirty="0">
                <a:solidFill>
                  <a:prstClr val="black"/>
                </a:solidFill>
                <a:latin typeface="Calibri" panose="020F0502020204030204"/>
              </a:rPr>
              <a:t>La température à Sion a déjà augmenté de 3° depuis la fin du 19ème </a:t>
            </a:r>
          </a:p>
          <a:p>
            <a:pPr marL="228594" indent="-228594" defTabSz="914377">
              <a:buFont typeface="Arial" panose="020B0604020202020204" pitchFamily="34" charset="0"/>
              <a:buChar char="•"/>
            </a:pPr>
            <a:r>
              <a:rPr lang="fr-CH" sz="1467" dirty="0">
                <a:solidFill>
                  <a:prstClr val="black"/>
                </a:solidFill>
                <a:latin typeface="Calibri" panose="020F0502020204030204"/>
              </a:rPr>
              <a:t>La Suisse dépend à plus de 2/3 de l’étranger pour son énergie</a:t>
            </a:r>
          </a:p>
          <a:p>
            <a:pPr marL="228594" indent="-228594" defTabSz="914377">
              <a:buFont typeface="Arial" panose="020B0604020202020204" pitchFamily="34" charset="0"/>
              <a:buChar char="•"/>
            </a:pPr>
            <a:r>
              <a:rPr lang="fr-CH" sz="1467" dirty="0">
                <a:solidFill>
                  <a:prstClr val="black"/>
                </a:solidFill>
                <a:latin typeface="Calibri" panose="020F0502020204030204"/>
              </a:rPr>
              <a:t>Le pétrole et le gaz importés coutent plus de 16 milliards de CHF aux Suissesses et aux Suisses</a:t>
            </a:r>
          </a:p>
          <a:p>
            <a:pPr marL="228594" indent="-228594" defTabSz="914377">
              <a:buFont typeface="Arial" panose="020B0604020202020204" pitchFamily="34" charset="0"/>
              <a:buChar char="•"/>
            </a:pPr>
            <a:endParaRPr lang="fr-CH" sz="1467" dirty="0">
              <a:solidFill>
                <a:prstClr val="black"/>
              </a:solidFill>
              <a:latin typeface="Calibri" panose="020F0502020204030204"/>
            </a:endParaRPr>
          </a:p>
        </p:txBody>
      </p:sp>
    </p:spTree>
    <p:extLst>
      <p:ext uri="{BB962C8B-B14F-4D97-AF65-F5344CB8AC3E}">
        <p14:creationId xmlns:p14="http://schemas.microsoft.com/office/powerpoint/2010/main" val="1417642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9FB7D32-9F73-E5E1-FC1A-F281F1831C2F}"/>
              </a:ext>
            </a:extLst>
          </p:cNvPr>
          <p:cNvSpPr>
            <a:spLocks noGrp="1"/>
          </p:cNvSpPr>
          <p:nvPr>
            <p:ph type="title"/>
          </p:nvPr>
        </p:nvSpPr>
        <p:spPr/>
        <p:txBody>
          <a:bodyPr/>
          <a:lstStyle/>
          <a:p>
            <a:r>
              <a:rPr lang="fr-CH" dirty="0"/>
              <a:t>Production d’électricité par source</a:t>
            </a:r>
          </a:p>
        </p:txBody>
      </p:sp>
      <p:pic>
        <p:nvPicPr>
          <p:cNvPr id="8" name="Picture 7">
            <a:extLst>
              <a:ext uri="{FF2B5EF4-FFF2-40B4-BE49-F238E27FC236}">
                <a16:creationId xmlns:a16="http://schemas.microsoft.com/office/drawing/2014/main" id="{74573A90-36D4-CCC0-E5D4-F870BF45EE00}"/>
              </a:ext>
            </a:extLst>
          </p:cNvPr>
          <p:cNvPicPr>
            <a:picLocks noChangeAspect="1"/>
          </p:cNvPicPr>
          <p:nvPr/>
        </p:nvPicPr>
        <p:blipFill>
          <a:blip r:embed="rId2"/>
          <a:srcRect l="676" t="10293" r="-676"/>
          <a:stretch>
            <a:fillRect/>
          </a:stretch>
        </p:blipFill>
        <p:spPr>
          <a:xfrm>
            <a:off x="335838" y="1488874"/>
            <a:ext cx="7837617" cy="4962937"/>
          </a:xfrm>
          <a:prstGeom prst="rect">
            <a:avLst/>
          </a:prstGeom>
        </p:spPr>
      </p:pic>
      <p:sp>
        <p:nvSpPr>
          <p:cNvPr id="10" name="TextBox 9">
            <a:extLst>
              <a:ext uri="{FF2B5EF4-FFF2-40B4-BE49-F238E27FC236}">
                <a16:creationId xmlns:a16="http://schemas.microsoft.com/office/drawing/2014/main" id="{9A9CD8F3-1EA8-8A27-B198-18DEF1EAC79C}"/>
              </a:ext>
            </a:extLst>
          </p:cNvPr>
          <p:cNvSpPr txBox="1"/>
          <p:nvPr/>
        </p:nvSpPr>
        <p:spPr>
          <a:xfrm>
            <a:off x="7807667" y="2118682"/>
            <a:ext cx="3729181" cy="2801536"/>
          </a:xfrm>
          <a:prstGeom prst="rect">
            <a:avLst/>
          </a:prstGeom>
          <a:noFill/>
        </p:spPr>
        <p:txBody>
          <a:bodyPr wrap="square">
            <a:spAutoFit/>
          </a:bodyPr>
          <a:lstStyle/>
          <a:p>
            <a:pPr marL="228594" indent="-228594" defTabSz="914377">
              <a:buFont typeface="Arial" panose="020B0604020202020204" pitchFamily="34" charset="0"/>
              <a:buChar char="•"/>
            </a:pPr>
            <a:r>
              <a:rPr lang="fr-CH" sz="1467" dirty="0">
                <a:solidFill>
                  <a:prstClr val="black"/>
                </a:solidFill>
                <a:latin typeface="Calibri" panose="020F0502020204030204"/>
              </a:rPr>
              <a:t>Au niveau mondial, seules les nouvelles énergies renouvelables gagnent des parts de marché</a:t>
            </a:r>
          </a:p>
          <a:p>
            <a:pPr marL="228594" indent="-228594" defTabSz="914377">
              <a:buFont typeface="Arial" panose="020B0604020202020204" pitchFamily="34" charset="0"/>
              <a:buChar char="•"/>
            </a:pPr>
            <a:r>
              <a:rPr lang="fr-CH" sz="1467" dirty="0">
                <a:solidFill>
                  <a:prstClr val="black"/>
                </a:solidFill>
                <a:latin typeface="Calibri" panose="020F0502020204030204"/>
              </a:rPr>
              <a:t>La croissance la plus forte ces dernières années est le photovoltaïque, suivi des éoliennes</a:t>
            </a:r>
          </a:p>
          <a:p>
            <a:pPr marL="228594" indent="-228594" defTabSz="914377">
              <a:buFont typeface="Arial" panose="020B0604020202020204" pitchFamily="34" charset="0"/>
              <a:buChar char="•"/>
            </a:pPr>
            <a:r>
              <a:rPr lang="fr-CH" sz="1467" dirty="0">
                <a:solidFill>
                  <a:prstClr val="black"/>
                </a:solidFill>
                <a:latin typeface="Calibri" panose="020F0502020204030204"/>
              </a:rPr>
              <a:t>En moyenne mondiale, l’électricité la moins chère est produite par les éoliennes terrestres suivies du photovoltaïque</a:t>
            </a:r>
          </a:p>
          <a:p>
            <a:pPr marL="228594" indent="-228594" defTabSz="914377">
              <a:buFont typeface="Arial" panose="020B0604020202020204" pitchFamily="34" charset="0"/>
              <a:buChar char="•"/>
            </a:pPr>
            <a:r>
              <a:rPr lang="fr-CH" sz="1467" dirty="0">
                <a:solidFill>
                  <a:prstClr val="black"/>
                </a:solidFill>
                <a:latin typeface="Calibri" panose="020F0502020204030204"/>
              </a:rPr>
              <a:t>Le solaire résidentiel reste cependant 2-3 fois plus cher que pour les grandes centrales PV</a:t>
            </a:r>
          </a:p>
        </p:txBody>
      </p:sp>
    </p:spTree>
    <p:extLst>
      <p:ext uri="{BB962C8B-B14F-4D97-AF65-F5344CB8AC3E}">
        <p14:creationId xmlns:p14="http://schemas.microsoft.com/office/powerpoint/2010/main" val="524707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43E72-5BB2-B9CA-271F-76E9BBD4967F}"/>
              </a:ext>
            </a:extLst>
          </p:cNvPr>
          <p:cNvSpPr>
            <a:spLocks noGrp="1"/>
          </p:cNvSpPr>
          <p:nvPr>
            <p:ph type="title"/>
          </p:nvPr>
        </p:nvSpPr>
        <p:spPr/>
        <p:txBody>
          <a:bodyPr/>
          <a:lstStyle/>
          <a:p>
            <a:r>
              <a:rPr lang="fr-CH" dirty="0"/>
              <a:t>Production photovoltaïque en CH</a:t>
            </a:r>
          </a:p>
        </p:txBody>
      </p:sp>
      <p:pic>
        <p:nvPicPr>
          <p:cNvPr id="4" name="Picture 3">
            <a:extLst>
              <a:ext uri="{FF2B5EF4-FFF2-40B4-BE49-F238E27FC236}">
                <a16:creationId xmlns:a16="http://schemas.microsoft.com/office/drawing/2014/main" id="{2D16703E-1839-18C6-827E-4992CFA9F7C4}"/>
              </a:ext>
            </a:extLst>
          </p:cNvPr>
          <p:cNvPicPr>
            <a:picLocks noChangeAspect="1"/>
          </p:cNvPicPr>
          <p:nvPr/>
        </p:nvPicPr>
        <p:blipFill>
          <a:blip r:embed="rId2"/>
          <a:stretch>
            <a:fillRect/>
          </a:stretch>
        </p:blipFill>
        <p:spPr>
          <a:xfrm>
            <a:off x="4483306" y="1245851"/>
            <a:ext cx="7387893" cy="5106451"/>
          </a:xfrm>
          <a:prstGeom prst="rect">
            <a:avLst/>
          </a:prstGeom>
        </p:spPr>
      </p:pic>
      <p:sp>
        <p:nvSpPr>
          <p:cNvPr id="5" name="TextBox 4">
            <a:extLst>
              <a:ext uri="{FF2B5EF4-FFF2-40B4-BE49-F238E27FC236}">
                <a16:creationId xmlns:a16="http://schemas.microsoft.com/office/drawing/2014/main" id="{2AAEE79A-BD54-46D3-2489-B2A7BABD86C2}"/>
              </a:ext>
            </a:extLst>
          </p:cNvPr>
          <p:cNvSpPr txBox="1"/>
          <p:nvPr/>
        </p:nvSpPr>
        <p:spPr>
          <a:xfrm>
            <a:off x="5438018" y="6352302"/>
            <a:ext cx="5860900" cy="318100"/>
          </a:xfrm>
          <a:prstGeom prst="rect">
            <a:avLst/>
          </a:prstGeom>
          <a:noFill/>
        </p:spPr>
        <p:txBody>
          <a:bodyPr wrap="none" rtlCol="0">
            <a:spAutoFit/>
          </a:bodyPr>
          <a:lstStyle/>
          <a:p>
            <a:pPr defTabSz="914377"/>
            <a:r>
              <a:rPr lang="fr-CH" sz="1467" dirty="0">
                <a:solidFill>
                  <a:prstClr val="black"/>
                </a:solidFill>
                <a:latin typeface="Calibri" panose="020F0502020204030204"/>
                <a:hlinkClick r:id="rId3"/>
              </a:rPr>
              <a:t>https://energiedashboard.admin.ch/strom/produktion-pv</a:t>
            </a:r>
            <a:r>
              <a:rPr lang="fr-CH" sz="1467" dirty="0">
                <a:solidFill>
                  <a:prstClr val="black"/>
                </a:solidFill>
                <a:latin typeface="Calibri" panose="020F0502020204030204"/>
              </a:rPr>
              <a:t>, état juillet 2026</a:t>
            </a:r>
          </a:p>
        </p:txBody>
      </p:sp>
      <p:sp>
        <p:nvSpPr>
          <p:cNvPr id="7" name="TextBox 6">
            <a:extLst>
              <a:ext uri="{FF2B5EF4-FFF2-40B4-BE49-F238E27FC236}">
                <a16:creationId xmlns:a16="http://schemas.microsoft.com/office/drawing/2014/main" id="{ADFA284A-0325-6F7E-E742-D8372BE867EF}"/>
              </a:ext>
            </a:extLst>
          </p:cNvPr>
          <p:cNvSpPr txBox="1"/>
          <p:nvPr/>
        </p:nvSpPr>
        <p:spPr>
          <a:xfrm>
            <a:off x="484718" y="1325564"/>
            <a:ext cx="3729181" cy="1898468"/>
          </a:xfrm>
          <a:prstGeom prst="rect">
            <a:avLst/>
          </a:prstGeom>
          <a:noFill/>
        </p:spPr>
        <p:txBody>
          <a:bodyPr wrap="square">
            <a:spAutoFit/>
          </a:bodyPr>
          <a:lstStyle/>
          <a:p>
            <a:pPr marL="228594" indent="-228594" defTabSz="914377">
              <a:buFont typeface="Arial" panose="020B0604020202020204" pitchFamily="34" charset="0"/>
              <a:buChar char="•"/>
            </a:pPr>
            <a:r>
              <a:rPr lang="fr-CH" sz="1467" dirty="0">
                <a:solidFill>
                  <a:prstClr val="black"/>
                </a:solidFill>
                <a:latin typeface="Calibri" panose="020F0502020204030204"/>
              </a:rPr>
              <a:t>La production photovoltaïque en Suisse est devenue très importante </a:t>
            </a:r>
            <a:br>
              <a:rPr lang="fr-CH" sz="1467" dirty="0">
                <a:solidFill>
                  <a:prstClr val="black"/>
                </a:solidFill>
                <a:latin typeface="Calibri" panose="020F0502020204030204"/>
              </a:rPr>
            </a:br>
            <a:r>
              <a:rPr lang="fr-CH" sz="1467" dirty="0">
                <a:solidFill>
                  <a:prstClr val="black"/>
                </a:solidFill>
                <a:latin typeface="Calibri" panose="020F0502020204030204"/>
              </a:rPr>
              <a:t>(11.8% de la production totale en 2025)</a:t>
            </a:r>
          </a:p>
          <a:p>
            <a:pPr marL="228594" indent="-228594" defTabSz="914377">
              <a:buFont typeface="Arial" panose="020B0604020202020204" pitchFamily="34" charset="0"/>
              <a:buChar char="•"/>
            </a:pPr>
            <a:r>
              <a:rPr lang="fr-CH" sz="1467" dirty="0">
                <a:solidFill>
                  <a:prstClr val="black"/>
                </a:solidFill>
                <a:latin typeface="Calibri" panose="020F0502020204030204"/>
              </a:rPr>
              <a:t>Cette production représente 43% de la production nucléaire suisse</a:t>
            </a:r>
          </a:p>
          <a:p>
            <a:pPr marL="228594" indent="-228594" defTabSz="914377">
              <a:buFont typeface="Arial" panose="020B0604020202020204" pitchFamily="34" charset="0"/>
              <a:buChar char="•"/>
            </a:pPr>
            <a:r>
              <a:rPr lang="fr-CH" sz="1467" dirty="0">
                <a:solidFill>
                  <a:prstClr val="black"/>
                </a:solidFill>
                <a:latin typeface="Calibri" panose="020F0502020204030204"/>
              </a:rPr>
              <a:t>Le coût d’une installation solaire a été divisé par 3 environ depuis 2010</a:t>
            </a:r>
          </a:p>
          <a:p>
            <a:pPr marL="228594" indent="-228594" defTabSz="914377">
              <a:buFont typeface="Arial" panose="020B0604020202020204" pitchFamily="34" charset="0"/>
              <a:buChar char="•"/>
            </a:pPr>
            <a:endParaRPr lang="fr-CH" sz="1467" dirty="0">
              <a:solidFill>
                <a:prstClr val="black"/>
              </a:solidFill>
              <a:latin typeface="Calibri" panose="020F0502020204030204"/>
            </a:endParaRPr>
          </a:p>
        </p:txBody>
      </p:sp>
      <p:pic>
        <p:nvPicPr>
          <p:cNvPr id="9" name="Picture 2">
            <a:extLst>
              <a:ext uri="{FF2B5EF4-FFF2-40B4-BE49-F238E27FC236}">
                <a16:creationId xmlns:a16="http://schemas.microsoft.com/office/drawing/2014/main" id="{4ED36F98-AF06-CAA4-557B-2D39AF516A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419" y="3106884"/>
            <a:ext cx="3928480" cy="294595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8921C33-C633-2A1B-A158-B44A0F2F66FC}"/>
              </a:ext>
            </a:extLst>
          </p:cNvPr>
          <p:cNvSpPr txBox="1"/>
          <p:nvPr/>
        </p:nvSpPr>
        <p:spPr>
          <a:xfrm>
            <a:off x="803209" y="6052836"/>
            <a:ext cx="2429961" cy="300210"/>
          </a:xfrm>
          <a:prstGeom prst="rect">
            <a:avLst/>
          </a:prstGeom>
          <a:noFill/>
        </p:spPr>
        <p:txBody>
          <a:bodyPr wrap="none" rtlCol="0">
            <a:spAutoFit/>
          </a:bodyPr>
          <a:lstStyle/>
          <a:p>
            <a:pPr defTabSz="914377"/>
            <a:r>
              <a:rPr lang="fr-FR" sz="1351" dirty="0">
                <a:solidFill>
                  <a:prstClr val="black"/>
                </a:solidFill>
                <a:latin typeface="Calibri" panose="020F0502020204030204"/>
              </a:rPr>
              <a:t>Prix solaire 2023, Solar </a:t>
            </a:r>
            <a:r>
              <a:rPr lang="fr-FR" sz="1351" dirty="0" err="1">
                <a:solidFill>
                  <a:prstClr val="black"/>
                </a:solidFill>
                <a:latin typeface="Calibri" panose="020F0502020204030204"/>
              </a:rPr>
              <a:t>Agentur</a:t>
            </a:r>
            <a:r>
              <a:rPr lang="fr-FR" sz="1351" dirty="0">
                <a:solidFill>
                  <a:prstClr val="black"/>
                </a:solidFill>
                <a:latin typeface="Calibri" panose="020F0502020204030204"/>
              </a:rPr>
              <a:t> </a:t>
            </a:r>
          </a:p>
        </p:txBody>
      </p:sp>
    </p:spTree>
    <p:extLst>
      <p:ext uri="{BB962C8B-B14F-4D97-AF65-F5344CB8AC3E}">
        <p14:creationId xmlns:p14="http://schemas.microsoft.com/office/powerpoint/2010/main" val="3560200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89C2-1AF6-44BE-1993-D18E3E634876}"/>
              </a:ext>
            </a:extLst>
          </p:cNvPr>
          <p:cNvSpPr>
            <a:spLocks noGrp="1"/>
          </p:cNvSpPr>
          <p:nvPr>
            <p:ph type="title"/>
          </p:nvPr>
        </p:nvSpPr>
        <p:spPr/>
        <p:txBody>
          <a:bodyPr/>
          <a:lstStyle/>
          <a:p>
            <a:r>
              <a:rPr lang="fr-CH" dirty="0"/>
              <a:t>Tarifs de reprise de l’électricité</a:t>
            </a:r>
          </a:p>
        </p:txBody>
      </p:sp>
      <p:pic>
        <p:nvPicPr>
          <p:cNvPr id="4" name="Picture 3">
            <a:extLst>
              <a:ext uri="{FF2B5EF4-FFF2-40B4-BE49-F238E27FC236}">
                <a16:creationId xmlns:a16="http://schemas.microsoft.com/office/drawing/2014/main" id="{E8ECAA48-A277-25A6-76B2-5C5B9DFAC440}"/>
              </a:ext>
            </a:extLst>
          </p:cNvPr>
          <p:cNvPicPr>
            <a:picLocks noChangeAspect="1"/>
          </p:cNvPicPr>
          <p:nvPr/>
        </p:nvPicPr>
        <p:blipFill>
          <a:blip r:embed="rId3"/>
          <a:stretch>
            <a:fillRect/>
          </a:stretch>
        </p:blipFill>
        <p:spPr>
          <a:xfrm>
            <a:off x="4586516" y="1325564"/>
            <a:ext cx="7605485" cy="4295587"/>
          </a:xfrm>
          <a:prstGeom prst="rect">
            <a:avLst/>
          </a:prstGeom>
        </p:spPr>
      </p:pic>
      <p:sp>
        <p:nvSpPr>
          <p:cNvPr id="5" name="TextBox 4">
            <a:extLst>
              <a:ext uri="{FF2B5EF4-FFF2-40B4-BE49-F238E27FC236}">
                <a16:creationId xmlns:a16="http://schemas.microsoft.com/office/drawing/2014/main" id="{8C2F5DB5-BC91-4973-B734-A916D9B69032}"/>
              </a:ext>
            </a:extLst>
          </p:cNvPr>
          <p:cNvSpPr txBox="1"/>
          <p:nvPr/>
        </p:nvSpPr>
        <p:spPr>
          <a:xfrm>
            <a:off x="8511471" y="5908842"/>
            <a:ext cx="2076915" cy="338554"/>
          </a:xfrm>
          <a:prstGeom prst="rect">
            <a:avLst/>
          </a:prstGeom>
          <a:noFill/>
        </p:spPr>
        <p:txBody>
          <a:bodyPr wrap="none" rtlCol="0">
            <a:spAutoFit/>
          </a:bodyPr>
          <a:lstStyle/>
          <a:p>
            <a:pPr defTabSz="914377"/>
            <a:r>
              <a:rPr lang="fr-CH" sz="1600" dirty="0">
                <a:solidFill>
                  <a:prstClr val="black"/>
                </a:solidFill>
                <a:latin typeface="Calibri" panose="020F0502020204030204"/>
              </a:rPr>
              <a:t>Genedis.ch, sept. 2026</a:t>
            </a:r>
          </a:p>
        </p:txBody>
      </p:sp>
      <p:sp>
        <p:nvSpPr>
          <p:cNvPr id="7" name="TextBox 6">
            <a:extLst>
              <a:ext uri="{FF2B5EF4-FFF2-40B4-BE49-F238E27FC236}">
                <a16:creationId xmlns:a16="http://schemas.microsoft.com/office/drawing/2014/main" id="{4502BAFA-7120-AB1C-B501-861B2B4CE8D9}"/>
              </a:ext>
            </a:extLst>
          </p:cNvPr>
          <p:cNvSpPr txBox="1"/>
          <p:nvPr/>
        </p:nvSpPr>
        <p:spPr>
          <a:xfrm>
            <a:off x="318295" y="2288634"/>
            <a:ext cx="3729181" cy="3253070"/>
          </a:xfrm>
          <a:prstGeom prst="rect">
            <a:avLst/>
          </a:prstGeom>
          <a:noFill/>
        </p:spPr>
        <p:txBody>
          <a:bodyPr wrap="square">
            <a:spAutoFit/>
          </a:bodyPr>
          <a:lstStyle/>
          <a:p>
            <a:pPr marL="228594" indent="-228594" defTabSz="914377">
              <a:buFont typeface="Arial" panose="020B0604020202020204" pitchFamily="34" charset="0"/>
              <a:buChar char="•"/>
            </a:pPr>
            <a:r>
              <a:rPr lang="fr-CH" sz="1467" dirty="0">
                <a:solidFill>
                  <a:prstClr val="black"/>
                </a:solidFill>
                <a:latin typeface="Calibri" panose="020F0502020204030204"/>
              </a:rPr>
              <a:t>La crise en Ukraine (2022) a provoqué une hausse du prix de l’électricité, ce qui a induit une hausse du tarif de reprise</a:t>
            </a:r>
          </a:p>
          <a:p>
            <a:pPr marL="228594" indent="-228594" defTabSz="914377">
              <a:buFont typeface="Arial" panose="020B0604020202020204" pitchFamily="34" charset="0"/>
              <a:buChar char="•"/>
            </a:pPr>
            <a:r>
              <a:rPr lang="fr-CH" sz="1467" dirty="0">
                <a:solidFill>
                  <a:prstClr val="black"/>
                </a:solidFill>
                <a:latin typeface="Calibri" panose="020F0502020204030204"/>
              </a:rPr>
              <a:t>La loi suisse (LEne) oblige les gestionnaires de réseau à reprendre le PV</a:t>
            </a:r>
          </a:p>
          <a:p>
            <a:pPr marL="228594" indent="-228594" defTabSz="914377">
              <a:buFont typeface="Arial" panose="020B0604020202020204" pitchFamily="34" charset="0"/>
              <a:buChar char="•"/>
            </a:pPr>
            <a:r>
              <a:rPr lang="fr-CH" sz="1467" dirty="0">
                <a:solidFill>
                  <a:prstClr val="black"/>
                </a:solidFill>
                <a:latin typeface="Calibri" panose="020F0502020204030204"/>
              </a:rPr>
              <a:t>L’ordonnance sur l’énergie (</a:t>
            </a:r>
            <a:r>
              <a:rPr lang="fr-CH" sz="1467" dirty="0" err="1">
                <a:solidFill>
                  <a:prstClr val="black"/>
                </a:solidFill>
                <a:latin typeface="Calibri" panose="020F0502020204030204"/>
              </a:rPr>
              <a:t>OEne</a:t>
            </a:r>
            <a:r>
              <a:rPr lang="fr-CH" sz="1467" dirty="0">
                <a:solidFill>
                  <a:prstClr val="black"/>
                </a:solidFill>
                <a:latin typeface="Calibri" panose="020F0502020204030204"/>
              </a:rPr>
              <a:t>, 2025) fixe un tarif de reprise minimum de 6 ct./kWh pour les petites installations (&lt;30kW), sans compter les garanties d’origine</a:t>
            </a:r>
          </a:p>
          <a:p>
            <a:pPr marL="228594" indent="-228594" defTabSz="914377">
              <a:buFont typeface="Arial" panose="020B0604020202020204" pitchFamily="34" charset="0"/>
              <a:buChar char="•"/>
            </a:pPr>
            <a:r>
              <a:rPr lang="fr-CH" sz="1467" dirty="0">
                <a:solidFill>
                  <a:prstClr val="black"/>
                </a:solidFill>
                <a:latin typeface="Calibri" panose="020F0502020204030204"/>
              </a:rPr>
              <a:t>La tarification dynamique se fait par trimestre et passera au ¼ d’heure pour certains distributeurs dès 2027, dont </a:t>
            </a:r>
            <a:r>
              <a:rPr lang="fr-CH" sz="1467" dirty="0" err="1">
                <a:solidFill>
                  <a:prstClr val="black"/>
                </a:solidFill>
                <a:latin typeface="Calibri" panose="020F0502020204030204"/>
              </a:rPr>
              <a:t>Genedis</a:t>
            </a:r>
            <a:endParaRPr lang="fr-CH" sz="1467" dirty="0">
              <a:solidFill>
                <a:prstClr val="black"/>
              </a:solidFill>
              <a:latin typeface="Calibri" panose="020F0502020204030204"/>
            </a:endParaRPr>
          </a:p>
          <a:p>
            <a:pPr marL="228594" indent="-228594" defTabSz="914377">
              <a:buFont typeface="Arial" panose="020B0604020202020204" pitchFamily="34" charset="0"/>
              <a:buChar char="•"/>
            </a:pPr>
            <a:r>
              <a:rPr lang="fr-CH" sz="1467" dirty="0">
                <a:solidFill>
                  <a:prstClr val="black"/>
                </a:solidFill>
                <a:latin typeface="Calibri" panose="020F0502020204030204"/>
              </a:rPr>
              <a:t>Tout cela est bien compliqué</a:t>
            </a:r>
          </a:p>
        </p:txBody>
      </p:sp>
    </p:spTree>
    <p:extLst>
      <p:ext uri="{BB962C8B-B14F-4D97-AF65-F5344CB8AC3E}">
        <p14:creationId xmlns:p14="http://schemas.microsoft.com/office/powerpoint/2010/main" val="2148442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91161-83E2-D51F-DC3F-D2A9EB3ED0AC}"/>
              </a:ext>
            </a:extLst>
          </p:cNvPr>
          <p:cNvSpPr>
            <a:spLocks noGrp="1"/>
          </p:cNvSpPr>
          <p:nvPr>
            <p:ph type="title"/>
          </p:nvPr>
        </p:nvSpPr>
        <p:spPr/>
        <p:txBody>
          <a:bodyPr/>
          <a:lstStyle/>
          <a:p>
            <a:r>
              <a:rPr lang="fr-CH" dirty="0"/>
              <a:t>Intérêt autoconsommation</a:t>
            </a:r>
          </a:p>
        </p:txBody>
      </p:sp>
      <p:sp>
        <p:nvSpPr>
          <p:cNvPr id="3" name="Content Placeholder 2">
            <a:extLst>
              <a:ext uri="{FF2B5EF4-FFF2-40B4-BE49-F238E27FC236}">
                <a16:creationId xmlns:a16="http://schemas.microsoft.com/office/drawing/2014/main" id="{2767282D-DE37-3746-F161-96BEF3F04B09}"/>
              </a:ext>
            </a:extLst>
          </p:cNvPr>
          <p:cNvSpPr>
            <a:spLocks noGrp="1"/>
          </p:cNvSpPr>
          <p:nvPr>
            <p:ph idx="1"/>
          </p:nvPr>
        </p:nvSpPr>
        <p:spPr>
          <a:xfrm>
            <a:off x="476945" y="1825625"/>
            <a:ext cx="6242833" cy="4351339"/>
          </a:xfrm>
        </p:spPr>
        <p:txBody>
          <a:bodyPr>
            <a:normAutofit fontScale="62500" lnSpcReduction="20000"/>
          </a:bodyPr>
          <a:lstStyle/>
          <a:p>
            <a:pPr>
              <a:lnSpc>
                <a:spcPct val="120000"/>
              </a:lnSpc>
            </a:pPr>
            <a:r>
              <a:rPr lang="fr-CH" dirty="0">
                <a:solidFill>
                  <a:schemeClr val="accent6"/>
                </a:solidFill>
              </a:rPr>
              <a:t>On peut estimer que le tarif de reprise va osciller entre 7ct/kWh l’été et environ 12ct/kWh l’hiver</a:t>
            </a:r>
          </a:p>
          <a:p>
            <a:pPr>
              <a:lnSpc>
                <a:spcPct val="120000"/>
              </a:lnSpc>
            </a:pPr>
            <a:r>
              <a:rPr lang="fr-CH" dirty="0">
                <a:solidFill>
                  <a:srgbClr val="00B0F0"/>
                </a:solidFill>
              </a:rPr>
              <a:t>Le tarif d’achat d’électricité pour </a:t>
            </a:r>
            <a:r>
              <a:rPr lang="fr-CH" dirty="0" err="1">
                <a:solidFill>
                  <a:srgbClr val="00B0F0"/>
                </a:solidFill>
              </a:rPr>
              <a:t>Genedis</a:t>
            </a:r>
            <a:r>
              <a:rPr lang="fr-CH" dirty="0">
                <a:solidFill>
                  <a:srgbClr val="00B0F0"/>
                </a:solidFill>
              </a:rPr>
              <a:t> est de 25ct/kWh en 2027 et devrait rester de cet ordre de grandeur pour les prochaines années</a:t>
            </a:r>
          </a:p>
          <a:p>
            <a:pPr>
              <a:lnSpc>
                <a:spcPct val="120000"/>
              </a:lnSpc>
            </a:pPr>
            <a:r>
              <a:rPr lang="fr-CH" dirty="0"/>
              <a:t>L’autoconsommation (l’énergie qu’on n’achète pas) représente en moyenne 30% pour une villa</a:t>
            </a:r>
          </a:p>
          <a:p>
            <a:pPr>
              <a:lnSpc>
                <a:spcPct val="120000"/>
              </a:lnSpc>
            </a:pPr>
            <a:r>
              <a:rPr lang="fr-CH" dirty="0"/>
              <a:t>Si on considère 10’000 kWh produits, on en vend </a:t>
            </a:r>
            <a:r>
              <a:rPr lang="fr-CH" dirty="0">
                <a:solidFill>
                  <a:schemeClr val="accent6"/>
                </a:solidFill>
              </a:rPr>
              <a:t>7’000</a:t>
            </a:r>
            <a:r>
              <a:rPr lang="fr-CH" dirty="0"/>
              <a:t> et on en consomme </a:t>
            </a:r>
            <a:r>
              <a:rPr lang="fr-CH" dirty="0">
                <a:solidFill>
                  <a:srgbClr val="00B0F0"/>
                </a:solidFill>
              </a:rPr>
              <a:t>3’000</a:t>
            </a:r>
            <a:r>
              <a:rPr lang="fr-CH" dirty="0"/>
              <a:t>, pour un total d’environ </a:t>
            </a:r>
            <a:r>
              <a:rPr lang="fr-CH" dirty="0">
                <a:solidFill>
                  <a:schemeClr val="accent6"/>
                </a:solidFill>
              </a:rPr>
              <a:t>550.- pour la vente </a:t>
            </a:r>
            <a:r>
              <a:rPr lang="fr-CH" dirty="0"/>
              <a:t>et </a:t>
            </a:r>
            <a:r>
              <a:rPr lang="fr-CH" dirty="0">
                <a:solidFill>
                  <a:srgbClr val="00B0F0"/>
                </a:solidFill>
              </a:rPr>
              <a:t>750.- pour la partie autoconsommée</a:t>
            </a:r>
          </a:p>
          <a:p>
            <a:pPr>
              <a:lnSpc>
                <a:spcPct val="120000"/>
              </a:lnSpc>
            </a:pPr>
            <a:r>
              <a:rPr lang="fr-CH" dirty="0"/>
              <a:t>C’est l’autoconsommation qui représente déjà actuellement le plus gros gain</a:t>
            </a:r>
          </a:p>
          <a:p>
            <a:pPr>
              <a:lnSpc>
                <a:spcPct val="120000"/>
              </a:lnSpc>
            </a:pPr>
            <a:endParaRPr lang="fr-CH" dirty="0"/>
          </a:p>
        </p:txBody>
      </p:sp>
      <p:sp>
        <p:nvSpPr>
          <p:cNvPr id="4" name="Slide Number Placeholder 3">
            <a:extLst>
              <a:ext uri="{FF2B5EF4-FFF2-40B4-BE49-F238E27FC236}">
                <a16:creationId xmlns:a16="http://schemas.microsoft.com/office/drawing/2014/main" id="{44AD9979-6344-F8C2-8ACB-D40690D43F5C}"/>
              </a:ext>
            </a:extLst>
          </p:cNvPr>
          <p:cNvSpPr>
            <a:spLocks noGrp="1"/>
          </p:cNvSpPr>
          <p:nvPr>
            <p:ph type="sldNum" sz="quarter" idx="4"/>
          </p:nvPr>
        </p:nvSpPr>
        <p:spPr/>
        <p:txBody>
          <a:bodyPr/>
          <a:lstStyle/>
          <a:p>
            <a:pPr defTabSz="914377"/>
            <a:fld id="{2925ED89-41F5-485B-88E2-4EF7CED2DF04}" type="slidenum">
              <a:rPr lang="fr-CH">
                <a:solidFill>
                  <a:prstClr val="black">
                    <a:tint val="75000"/>
                  </a:prstClr>
                </a:solidFill>
                <a:latin typeface="Calibri" panose="020F0502020204030204"/>
              </a:rPr>
              <a:pPr defTabSz="914377"/>
              <a:t>13</a:t>
            </a:fld>
            <a:r>
              <a:rPr lang="fr-CH">
                <a:solidFill>
                  <a:prstClr val="black">
                    <a:tint val="75000"/>
                  </a:prstClr>
                </a:solidFill>
                <a:latin typeface="Calibri" panose="020F0502020204030204"/>
              </a:rPr>
              <a:t>|</a:t>
            </a:r>
          </a:p>
        </p:txBody>
      </p:sp>
      <p:pic>
        <p:nvPicPr>
          <p:cNvPr id="6" name="Picture 5">
            <a:extLst>
              <a:ext uri="{FF2B5EF4-FFF2-40B4-BE49-F238E27FC236}">
                <a16:creationId xmlns:a16="http://schemas.microsoft.com/office/drawing/2014/main" id="{829C29DB-FB59-3CB8-44FA-CED24A0B96D4}"/>
              </a:ext>
            </a:extLst>
          </p:cNvPr>
          <p:cNvPicPr>
            <a:picLocks noChangeAspect="1"/>
          </p:cNvPicPr>
          <p:nvPr/>
        </p:nvPicPr>
        <p:blipFill>
          <a:blip r:embed="rId2"/>
          <a:srcRect l="24786" r="22543"/>
          <a:stretch>
            <a:fillRect/>
          </a:stretch>
        </p:blipFill>
        <p:spPr>
          <a:xfrm>
            <a:off x="7101840" y="1523625"/>
            <a:ext cx="5008880" cy="4318751"/>
          </a:xfrm>
          <a:prstGeom prst="rect">
            <a:avLst/>
          </a:prstGeom>
        </p:spPr>
      </p:pic>
      <p:sp>
        <p:nvSpPr>
          <p:cNvPr id="7" name="TextBox 6">
            <a:extLst>
              <a:ext uri="{FF2B5EF4-FFF2-40B4-BE49-F238E27FC236}">
                <a16:creationId xmlns:a16="http://schemas.microsoft.com/office/drawing/2014/main" id="{8E57C22D-92E7-0DFE-DD50-99B7C4614CD1}"/>
              </a:ext>
            </a:extLst>
          </p:cNvPr>
          <p:cNvSpPr txBox="1"/>
          <p:nvPr/>
        </p:nvSpPr>
        <p:spPr>
          <a:xfrm>
            <a:off x="8382001" y="5903019"/>
            <a:ext cx="2744213" cy="369332"/>
          </a:xfrm>
          <a:prstGeom prst="rect">
            <a:avLst/>
          </a:prstGeom>
          <a:noFill/>
        </p:spPr>
        <p:txBody>
          <a:bodyPr wrap="none" rtlCol="0">
            <a:spAutoFit/>
          </a:bodyPr>
          <a:lstStyle/>
          <a:p>
            <a:pPr defTabSz="914377"/>
            <a:r>
              <a:rPr lang="fr-CH" dirty="0">
                <a:solidFill>
                  <a:prstClr val="black"/>
                </a:solidFill>
                <a:latin typeface="Calibri" panose="020F0502020204030204"/>
              </a:rPr>
              <a:t>autoconsommer.com, 2026</a:t>
            </a:r>
          </a:p>
        </p:txBody>
      </p:sp>
    </p:spTree>
    <p:extLst>
      <p:ext uri="{BB962C8B-B14F-4D97-AF65-F5344CB8AC3E}">
        <p14:creationId xmlns:p14="http://schemas.microsoft.com/office/powerpoint/2010/main" val="1160179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B26F7-D676-CC6C-AC0D-9BE3E05A928B}"/>
              </a:ext>
            </a:extLst>
          </p:cNvPr>
          <p:cNvSpPr>
            <a:spLocks noGrp="1"/>
          </p:cNvSpPr>
          <p:nvPr>
            <p:ph type="title"/>
          </p:nvPr>
        </p:nvSpPr>
        <p:spPr/>
        <p:txBody>
          <a:bodyPr/>
          <a:lstStyle/>
          <a:p>
            <a:r>
              <a:rPr lang="fr-CH" dirty="0"/>
              <a:t>Optimisation autoconsommation</a:t>
            </a:r>
          </a:p>
        </p:txBody>
      </p:sp>
      <p:sp>
        <p:nvSpPr>
          <p:cNvPr id="3" name="Content Placeholder 2">
            <a:extLst>
              <a:ext uri="{FF2B5EF4-FFF2-40B4-BE49-F238E27FC236}">
                <a16:creationId xmlns:a16="http://schemas.microsoft.com/office/drawing/2014/main" id="{CA735311-B58E-8156-3A07-3DE5848C2873}"/>
              </a:ext>
            </a:extLst>
          </p:cNvPr>
          <p:cNvSpPr>
            <a:spLocks noGrp="1"/>
          </p:cNvSpPr>
          <p:nvPr>
            <p:ph sz="half" idx="1"/>
          </p:nvPr>
        </p:nvSpPr>
        <p:spPr>
          <a:xfrm>
            <a:off x="483870" y="1825625"/>
            <a:ext cx="5378449" cy="4351339"/>
          </a:xfrm>
        </p:spPr>
        <p:txBody>
          <a:bodyPr>
            <a:normAutofit fontScale="92500" lnSpcReduction="20000"/>
          </a:bodyPr>
          <a:lstStyle/>
          <a:p>
            <a:r>
              <a:rPr lang="fr-CH" dirty="0"/>
              <a:t>Consommer l’électricité au moment où elle est produite (autoconsommation) permet d’améliorer la rentabilité</a:t>
            </a:r>
          </a:p>
          <a:p>
            <a:r>
              <a:rPr lang="fr-CH" dirty="0"/>
              <a:t>Dès ~25% d’autoconsommation, on y gagne plus qu’avec la reprise</a:t>
            </a:r>
          </a:p>
          <a:p>
            <a:r>
              <a:rPr lang="fr-CH" dirty="0"/>
              <a:t>Plusieurs actions pour l’améliorer</a:t>
            </a:r>
          </a:p>
          <a:p>
            <a:pPr marL="914377" lvl="1" indent="-457189">
              <a:buClrTx/>
              <a:buFont typeface="+mj-lt"/>
              <a:buAutoNum type="arabicPeriod"/>
            </a:pPr>
            <a:r>
              <a:rPr lang="fr-CH" dirty="0"/>
              <a:t>Electriser sa consommation</a:t>
            </a:r>
          </a:p>
          <a:p>
            <a:pPr marL="914377" lvl="1" indent="-457189">
              <a:buClrTx/>
              <a:buFont typeface="+mj-lt"/>
              <a:buAutoNum type="arabicPeriod"/>
            </a:pPr>
            <a:r>
              <a:rPr lang="fr-CH" dirty="0"/>
              <a:t>Maximiser le stockage</a:t>
            </a:r>
          </a:p>
          <a:p>
            <a:pPr marL="914377" lvl="1" indent="-457189">
              <a:buClrTx/>
              <a:buFont typeface="+mj-lt"/>
              <a:buAutoNum type="arabicPeriod"/>
            </a:pPr>
            <a:r>
              <a:rPr lang="fr-CH" dirty="0"/>
              <a:t>Optimiser les réglages</a:t>
            </a:r>
          </a:p>
          <a:p>
            <a:pPr marL="914377" lvl="1" indent="-457189">
              <a:buClrTx/>
              <a:buFont typeface="+mj-lt"/>
              <a:buAutoNum type="arabicPeriod"/>
            </a:pPr>
            <a:r>
              <a:rPr lang="fr-CH" dirty="0"/>
              <a:t>Créer des communautés électriques</a:t>
            </a:r>
          </a:p>
        </p:txBody>
      </p:sp>
      <p:sp>
        <p:nvSpPr>
          <p:cNvPr id="4" name="Slide Number Placeholder 3">
            <a:extLst>
              <a:ext uri="{FF2B5EF4-FFF2-40B4-BE49-F238E27FC236}">
                <a16:creationId xmlns:a16="http://schemas.microsoft.com/office/drawing/2014/main" id="{72FA7F43-D61A-4196-DE68-AA75FDBF4DDB}"/>
              </a:ext>
            </a:extLst>
          </p:cNvPr>
          <p:cNvSpPr>
            <a:spLocks noGrp="1"/>
          </p:cNvSpPr>
          <p:nvPr>
            <p:ph type="sldNum" sz="quarter" idx="4"/>
          </p:nvPr>
        </p:nvSpPr>
        <p:spPr/>
        <p:txBody>
          <a:bodyPr/>
          <a:lstStyle/>
          <a:p>
            <a:pPr defTabSz="914377"/>
            <a:fld id="{2925ED89-41F5-485B-88E2-4EF7CED2DF04}" type="slidenum">
              <a:rPr lang="fr-CH">
                <a:solidFill>
                  <a:prstClr val="black">
                    <a:tint val="75000"/>
                  </a:prstClr>
                </a:solidFill>
                <a:latin typeface="Calibri" panose="020F0502020204030204"/>
              </a:rPr>
              <a:pPr defTabSz="914377"/>
              <a:t>14</a:t>
            </a:fld>
            <a:r>
              <a:rPr lang="fr-CH">
                <a:solidFill>
                  <a:prstClr val="black">
                    <a:tint val="75000"/>
                  </a:prstClr>
                </a:solidFill>
                <a:latin typeface="Calibri" panose="020F0502020204030204"/>
              </a:rPr>
              <a:t>|</a:t>
            </a:r>
          </a:p>
        </p:txBody>
      </p:sp>
      <p:graphicFrame>
        <p:nvGraphicFramePr>
          <p:cNvPr id="9" name="Content Placeholder 8">
            <a:extLst>
              <a:ext uri="{FF2B5EF4-FFF2-40B4-BE49-F238E27FC236}">
                <a16:creationId xmlns:a16="http://schemas.microsoft.com/office/drawing/2014/main" id="{0889198B-5592-A021-3ADE-83DB67AAE6E6}"/>
              </a:ext>
            </a:extLst>
          </p:cNvPr>
          <p:cNvGraphicFramePr>
            <a:graphicFrameLocks noGrp="1"/>
          </p:cNvGraphicFramePr>
          <p:nvPr>
            <p:ph sz="half" idx="2"/>
          </p:nvPr>
        </p:nvGraphicFramePr>
        <p:xfrm>
          <a:off x="6172200" y="1826684"/>
          <a:ext cx="5181600" cy="4349749"/>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A45B013F-01A9-3A18-D1A7-591B136D9378}"/>
              </a:ext>
            </a:extLst>
          </p:cNvPr>
          <p:cNvSpPr txBox="1"/>
          <p:nvPr/>
        </p:nvSpPr>
        <p:spPr>
          <a:xfrm>
            <a:off x="7141260" y="6103037"/>
            <a:ext cx="4032377" cy="543867"/>
          </a:xfrm>
          <a:prstGeom prst="rect">
            <a:avLst/>
          </a:prstGeom>
          <a:noFill/>
        </p:spPr>
        <p:txBody>
          <a:bodyPr wrap="square" rtlCol="0">
            <a:spAutoFit/>
          </a:bodyPr>
          <a:lstStyle/>
          <a:p>
            <a:pPr defTabSz="914377"/>
            <a:r>
              <a:rPr lang="fr-CH" sz="1467" dirty="0">
                <a:solidFill>
                  <a:prstClr val="black"/>
                </a:solidFill>
                <a:latin typeface="Calibri" panose="020F0502020204030204"/>
              </a:rPr>
              <a:t>On considère 8ct./kWh pour la reprise (injection) et 25ct./kWh pour l’autoconsommation</a:t>
            </a:r>
          </a:p>
        </p:txBody>
      </p:sp>
    </p:spTree>
    <p:extLst>
      <p:ext uri="{BB962C8B-B14F-4D97-AF65-F5344CB8AC3E}">
        <p14:creationId xmlns:p14="http://schemas.microsoft.com/office/powerpoint/2010/main" val="1608985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3A77189-BD1A-3FF9-A0E2-A16D45435B28}"/>
              </a:ext>
            </a:extLst>
          </p:cNvPr>
          <p:cNvSpPr>
            <a:spLocks noGrp="1"/>
          </p:cNvSpPr>
          <p:nvPr>
            <p:ph type="title"/>
          </p:nvPr>
        </p:nvSpPr>
        <p:spPr/>
        <p:txBody>
          <a:bodyPr/>
          <a:lstStyle/>
          <a:p>
            <a:r>
              <a:rPr lang="fr-CH" dirty="0"/>
              <a:t>Calculer son autoconsommation</a:t>
            </a:r>
          </a:p>
        </p:txBody>
      </p:sp>
      <p:sp>
        <p:nvSpPr>
          <p:cNvPr id="5" name="Slide Number Placeholder 4">
            <a:extLst>
              <a:ext uri="{FF2B5EF4-FFF2-40B4-BE49-F238E27FC236}">
                <a16:creationId xmlns:a16="http://schemas.microsoft.com/office/drawing/2014/main" id="{834176F0-FDB0-03CB-B194-74C5F8E3D5AB}"/>
              </a:ext>
            </a:extLst>
          </p:cNvPr>
          <p:cNvSpPr>
            <a:spLocks noGrp="1"/>
          </p:cNvSpPr>
          <p:nvPr>
            <p:ph type="sldNum" sz="quarter" idx="4"/>
          </p:nvPr>
        </p:nvSpPr>
        <p:spPr/>
        <p:txBody>
          <a:bodyPr/>
          <a:lstStyle/>
          <a:p>
            <a:pPr defTabSz="914377"/>
            <a:fld id="{2925ED89-41F5-485B-88E2-4EF7CED2DF04}" type="slidenum">
              <a:rPr lang="fr-CH">
                <a:solidFill>
                  <a:prstClr val="black">
                    <a:tint val="75000"/>
                  </a:prstClr>
                </a:solidFill>
                <a:latin typeface="Calibri" panose="020F0502020204030204"/>
              </a:rPr>
              <a:pPr defTabSz="914377"/>
              <a:t>15</a:t>
            </a:fld>
            <a:r>
              <a:rPr lang="fr-CH">
                <a:solidFill>
                  <a:prstClr val="black">
                    <a:tint val="75000"/>
                  </a:prstClr>
                </a:solidFill>
                <a:latin typeface="Calibri" panose="020F0502020204030204"/>
              </a:rPr>
              <a:t>|</a:t>
            </a:r>
          </a:p>
        </p:txBody>
      </p:sp>
      <p:pic>
        <p:nvPicPr>
          <p:cNvPr id="9" name="Picture 8">
            <a:extLst>
              <a:ext uri="{FF2B5EF4-FFF2-40B4-BE49-F238E27FC236}">
                <a16:creationId xmlns:a16="http://schemas.microsoft.com/office/drawing/2014/main" id="{F50FB24A-9AFB-B141-020F-3E241BC668EA}"/>
              </a:ext>
            </a:extLst>
          </p:cNvPr>
          <p:cNvPicPr>
            <a:picLocks noChangeAspect="1"/>
          </p:cNvPicPr>
          <p:nvPr/>
        </p:nvPicPr>
        <p:blipFill>
          <a:blip r:embed="rId3"/>
          <a:stretch>
            <a:fillRect/>
          </a:stretch>
        </p:blipFill>
        <p:spPr>
          <a:xfrm>
            <a:off x="267958" y="1325564"/>
            <a:ext cx="6922189" cy="969819"/>
          </a:xfrm>
          <a:prstGeom prst="rect">
            <a:avLst/>
          </a:prstGeom>
        </p:spPr>
      </p:pic>
      <p:pic>
        <p:nvPicPr>
          <p:cNvPr id="11" name="Picture 10">
            <a:extLst>
              <a:ext uri="{FF2B5EF4-FFF2-40B4-BE49-F238E27FC236}">
                <a16:creationId xmlns:a16="http://schemas.microsoft.com/office/drawing/2014/main" id="{58A97D5C-6C6A-5E38-D245-D8A4534E3F55}"/>
              </a:ext>
            </a:extLst>
          </p:cNvPr>
          <p:cNvPicPr>
            <a:picLocks noChangeAspect="1"/>
          </p:cNvPicPr>
          <p:nvPr/>
        </p:nvPicPr>
        <p:blipFill>
          <a:blip r:embed="rId4"/>
          <a:stretch>
            <a:fillRect/>
          </a:stretch>
        </p:blipFill>
        <p:spPr>
          <a:xfrm>
            <a:off x="328918" y="2122995"/>
            <a:ext cx="6800269" cy="858981"/>
          </a:xfrm>
          <a:prstGeom prst="rect">
            <a:avLst/>
          </a:prstGeom>
        </p:spPr>
      </p:pic>
      <p:pic>
        <p:nvPicPr>
          <p:cNvPr id="13" name="Picture 12">
            <a:extLst>
              <a:ext uri="{FF2B5EF4-FFF2-40B4-BE49-F238E27FC236}">
                <a16:creationId xmlns:a16="http://schemas.microsoft.com/office/drawing/2014/main" id="{E41A0B57-C136-FACB-CEDC-44127186D744}"/>
              </a:ext>
            </a:extLst>
          </p:cNvPr>
          <p:cNvPicPr>
            <a:picLocks noChangeAspect="1"/>
          </p:cNvPicPr>
          <p:nvPr/>
        </p:nvPicPr>
        <p:blipFill>
          <a:blip r:embed="rId5"/>
          <a:stretch>
            <a:fillRect/>
          </a:stretch>
        </p:blipFill>
        <p:spPr>
          <a:xfrm>
            <a:off x="8483601" y="1315405"/>
            <a:ext cx="2472003" cy="5356009"/>
          </a:xfrm>
          <a:prstGeom prst="rect">
            <a:avLst/>
          </a:prstGeom>
        </p:spPr>
      </p:pic>
      <p:sp>
        <p:nvSpPr>
          <p:cNvPr id="14" name="TextBox 13">
            <a:extLst>
              <a:ext uri="{FF2B5EF4-FFF2-40B4-BE49-F238E27FC236}">
                <a16:creationId xmlns:a16="http://schemas.microsoft.com/office/drawing/2014/main" id="{AB733E0C-1BED-2305-6E3A-F6C460978BC1}"/>
              </a:ext>
            </a:extLst>
          </p:cNvPr>
          <p:cNvSpPr txBox="1"/>
          <p:nvPr/>
        </p:nvSpPr>
        <p:spPr>
          <a:xfrm>
            <a:off x="6915164" y="5774749"/>
            <a:ext cx="1311578" cy="646331"/>
          </a:xfrm>
          <a:prstGeom prst="rect">
            <a:avLst/>
          </a:prstGeom>
          <a:noFill/>
        </p:spPr>
        <p:txBody>
          <a:bodyPr wrap="none" rtlCol="0">
            <a:spAutoFit/>
          </a:bodyPr>
          <a:lstStyle/>
          <a:p>
            <a:pPr defTabSz="914377"/>
            <a:r>
              <a:rPr lang="fr-CH" dirty="0">
                <a:solidFill>
                  <a:srgbClr val="00B0F0"/>
                </a:solidFill>
                <a:latin typeface="Calibri" panose="020F0502020204030204"/>
              </a:rPr>
              <a:t>Production</a:t>
            </a:r>
          </a:p>
          <a:p>
            <a:pPr defTabSz="914377"/>
            <a:r>
              <a:rPr lang="fr-CH" dirty="0">
                <a:solidFill>
                  <a:srgbClr val="00B0F0"/>
                </a:solidFill>
                <a:latin typeface="Calibri" panose="020F0502020204030204"/>
              </a:rPr>
              <a:t>35’900 kWh</a:t>
            </a:r>
          </a:p>
        </p:txBody>
      </p:sp>
      <p:sp>
        <p:nvSpPr>
          <p:cNvPr id="15" name="TextBox 14">
            <a:extLst>
              <a:ext uri="{FF2B5EF4-FFF2-40B4-BE49-F238E27FC236}">
                <a16:creationId xmlns:a16="http://schemas.microsoft.com/office/drawing/2014/main" id="{028C5786-CCEB-B919-43B7-6F6F105B2206}"/>
              </a:ext>
            </a:extLst>
          </p:cNvPr>
          <p:cNvSpPr txBox="1"/>
          <p:nvPr/>
        </p:nvSpPr>
        <p:spPr>
          <a:xfrm>
            <a:off x="1094156" y="3090446"/>
            <a:ext cx="1688476" cy="646331"/>
          </a:xfrm>
          <a:prstGeom prst="rect">
            <a:avLst/>
          </a:prstGeom>
          <a:noFill/>
        </p:spPr>
        <p:txBody>
          <a:bodyPr wrap="none" rtlCol="0">
            <a:spAutoFit/>
          </a:bodyPr>
          <a:lstStyle/>
          <a:p>
            <a:pPr defTabSz="914377"/>
            <a:r>
              <a:rPr lang="fr-CH" dirty="0">
                <a:solidFill>
                  <a:srgbClr val="92D050"/>
                </a:solidFill>
                <a:latin typeface="Calibri" panose="020F0502020204030204"/>
              </a:rPr>
              <a:t>Injection réseau</a:t>
            </a:r>
            <a:br>
              <a:rPr lang="fr-CH" dirty="0">
                <a:solidFill>
                  <a:srgbClr val="92D050"/>
                </a:solidFill>
                <a:latin typeface="Calibri" panose="020F0502020204030204"/>
              </a:rPr>
            </a:br>
            <a:r>
              <a:rPr lang="fr-CH" dirty="0">
                <a:solidFill>
                  <a:srgbClr val="92D050"/>
                </a:solidFill>
                <a:latin typeface="Calibri" panose="020F0502020204030204"/>
              </a:rPr>
              <a:t>28’900 kWh</a:t>
            </a:r>
          </a:p>
        </p:txBody>
      </p:sp>
      <p:sp>
        <p:nvSpPr>
          <p:cNvPr id="17" name="TextBox 16">
            <a:extLst>
              <a:ext uri="{FF2B5EF4-FFF2-40B4-BE49-F238E27FC236}">
                <a16:creationId xmlns:a16="http://schemas.microsoft.com/office/drawing/2014/main" id="{7FF484A2-16A2-2CD4-3BA0-C2A08333D6AF}"/>
              </a:ext>
            </a:extLst>
          </p:cNvPr>
          <p:cNvSpPr txBox="1"/>
          <p:nvPr/>
        </p:nvSpPr>
        <p:spPr>
          <a:xfrm>
            <a:off x="1322390" y="4699939"/>
            <a:ext cx="2771913" cy="1200329"/>
          </a:xfrm>
          <a:prstGeom prst="rect">
            <a:avLst/>
          </a:prstGeom>
          <a:noFill/>
          <a:ln>
            <a:solidFill>
              <a:schemeClr val="tx1"/>
            </a:solidFill>
          </a:ln>
        </p:spPr>
        <p:txBody>
          <a:bodyPr wrap="none" rtlCol="0">
            <a:spAutoFit/>
          </a:bodyPr>
          <a:lstStyle/>
          <a:p>
            <a:pPr defTabSz="914377"/>
            <a:r>
              <a:rPr lang="fr-CH" dirty="0">
                <a:solidFill>
                  <a:prstClr val="black"/>
                </a:solidFill>
                <a:latin typeface="Calibri" panose="020F0502020204030204"/>
              </a:rPr>
              <a:t>Autoconsommation</a:t>
            </a:r>
          </a:p>
          <a:p>
            <a:pPr defTabSz="914377"/>
            <a:r>
              <a:rPr lang="fr-CH" dirty="0">
                <a:solidFill>
                  <a:srgbClr val="00B0F0"/>
                </a:solidFill>
                <a:latin typeface="Calibri" panose="020F0502020204030204"/>
              </a:rPr>
              <a:t>35’900</a:t>
            </a:r>
            <a:r>
              <a:rPr lang="fr-CH" dirty="0">
                <a:solidFill>
                  <a:prstClr val="black"/>
                </a:solidFill>
                <a:latin typeface="Calibri" panose="020F0502020204030204"/>
              </a:rPr>
              <a:t>-</a:t>
            </a:r>
            <a:r>
              <a:rPr lang="fr-CH" dirty="0">
                <a:solidFill>
                  <a:srgbClr val="92D050"/>
                </a:solidFill>
                <a:latin typeface="Calibri" panose="020F0502020204030204"/>
              </a:rPr>
              <a:t>28’900 </a:t>
            </a:r>
            <a:r>
              <a:rPr lang="fr-CH" dirty="0">
                <a:solidFill>
                  <a:prstClr val="black"/>
                </a:solidFill>
                <a:latin typeface="Calibri" panose="020F0502020204030204"/>
              </a:rPr>
              <a:t>= </a:t>
            </a:r>
            <a:r>
              <a:rPr lang="fr-CH" dirty="0">
                <a:solidFill>
                  <a:srgbClr val="ED7D31"/>
                </a:solidFill>
                <a:latin typeface="Calibri" panose="020F0502020204030204"/>
              </a:rPr>
              <a:t>7’000</a:t>
            </a:r>
            <a:r>
              <a:rPr lang="fr-CH" dirty="0">
                <a:solidFill>
                  <a:prstClr val="black"/>
                </a:solidFill>
                <a:latin typeface="Calibri" panose="020F0502020204030204"/>
              </a:rPr>
              <a:t> kWh</a:t>
            </a:r>
          </a:p>
          <a:p>
            <a:pPr defTabSz="914377"/>
            <a:r>
              <a:rPr lang="fr-CH" dirty="0">
                <a:solidFill>
                  <a:prstClr val="black"/>
                </a:solidFill>
                <a:latin typeface="Calibri" panose="020F0502020204030204"/>
              </a:rPr>
              <a:t>Taux autoconsommation</a:t>
            </a:r>
          </a:p>
          <a:p>
            <a:pPr defTabSz="914377"/>
            <a:r>
              <a:rPr lang="fr-CH" dirty="0">
                <a:solidFill>
                  <a:srgbClr val="ED7D31"/>
                </a:solidFill>
                <a:latin typeface="Calibri" panose="020F0502020204030204"/>
              </a:rPr>
              <a:t>7’000</a:t>
            </a:r>
            <a:r>
              <a:rPr lang="fr-CH" dirty="0">
                <a:solidFill>
                  <a:prstClr val="black"/>
                </a:solidFill>
                <a:latin typeface="Calibri" panose="020F0502020204030204"/>
              </a:rPr>
              <a:t>/</a:t>
            </a:r>
            <a:r>
              <a:rPr lang="fr-CH" dirty="0">
                <a:solidFill>
                  <a:srgbClr val="00B0F0"/>
                </a:solidFill>
                <a:latin typeface="Calibri" panose="020F0502020204030204"/>
              </a:rPr>
              <a:t>35’900</a:t>
            </a:r>
            <a:r>
              <a:rPr lang="fr-CH" dirty="0">
                <a:solidFill>
                  <a:prstClr val="black"/>
                </a:solidFill>
                <a:latin typeface="Calibri" panose="020F0502020204030204"/>
              </a:rPr>
              <a:t> =</a:t>
            </a:r>
            <a:r>
              <a:rPr lang="fr-CH" b="1" dirty="0">
                <a:solidFill>
                  <a:prstClr val="black"/>
                </a:solidFill>
                <a:latin typeface="Calibri" panose="020F0502020204030204"/>
              </a:rPr>
              <a:t>19.5%</a:t>
            </a:r>
          </a:p>
        </p:txBody>
      </p:sp>
      <p:sp>
        <p:nvSpPr>
          <p:cNvPr id="18" name="TextBox 17">
            <a:extLst>
              <a:ext uri="{FF2B5EF4-FFF2-40B4-BE49-F238E27FC236}">
                <a16:creationId xmlns:a16="http://schemas.microsoft.com/office/drawing/2014/main" id="{EC5AAE99-2B84-5C0D-D397-0C590ACD7B55}"/>
              </a:ext>
            </a:extLst>
          </p:cNvPr>
          <p:cNvSpPr txBox="1"/>
          <p:nvPr/>
        </p:nvSpPr>
        <p:spPr>
          <a:xfrm>
            <a:off x="440909" y="1003149"/>
            <a:ext cx="1699889" cy="369332"/>
          </a:xfrm>
          <a:prstGeom prst="rect">
            <a:avLst/>
          </a:prstGeom>
          <a:noFill/>
        </p:spPr>
        <p:txBody>
          <a:bodyPr wrap="none" rtlCol="0">
            <a:spAutoFit/>
          </a:bodyPr>
          <a:lstStyle/>
          <a:p>
            <a:pPr defTabSz="914377"/>
            <a:r>
              <a:rPr lang="fr-CH" dirty="0">
                <a:solidFill>
                  <a:prstClr val="black"/>
                </a:solidFill>
                <a:latin typeface="Calibri" panose="020F0502020204030204"/>
              </a:rPr>
              <a:t>Facture </a:t>
            </a:r>
            <a:r>
              <a:rPr lang="fr-CH" dirty="0" err="1">
                <a:solidFill>
                  <a:prstClr val="black"/>
                </a:solidFill>
                <a:latin typeface="Calibri" panose="020F0502020204030204"/>
              </a:rPr>
              <a:t>Genedis</a:t>
            </a:r>
            <a:endParaRPr lang="fr-CH" dirty="0">
              <a:solidFill>
                <a:prstClr val="black"/>
              </a:solidFill>
              <a:latin typeface="Calibri" panose="020F0502020204030204"/>
            </a:endParaRPr>
          </a:p>
        </p:txBody>
      </p:sp>
      <p:sp>
        <p:nvSpPr>
          <p:cNvPr id="20" name="TextBox 19">
            <a:extLst>
              <a:ext uri="{FF2B5EF4-FFF2-40B4-BE49-F238E27FC236}">
                <a16:creationId xmlns:a16="http://schemas.microsoft.com/office/drawing/2014/main" id="{08BAF7F8-842B-7A72-FED1-5BE14FC9B5FB}"/>
              </a:ext>
            </a:extLst>
          </p:cNvPr>
          <p:cNvSpPr txBox="1"/>
          <p:nvPr/>
        </p:nvSpPr>
        <p:spPr>
          <a:xfrm>
            <a:off x="10889029" y="1810474"/>
            <a:ext cx="1297919" cy="646331"/>
          </a:xfrm>
          <a:prstGeom prst="rect">
            <a:avLst/>
          </a:prstGeom>
          <a:noFill/>
        </p:spPr>
        <p:txBody>
          <a:bodyPr wrap="none" rtlCol="0">
            <a:spAutoFit/>
          </a:bodyPr>
          <a:lstStyle/>
          <a:p>
            <a:pPr defTabSz="914377"/>
            <a:r>
              <a:rPr lang="fr-CH" dirty="0">
                <a:solidFill>
                  <a:prstClr val="black"/>
                </a:solidFill>
                <a:latin typeface="Calibri" panose="020F0502020204030204"/>
              </a:rPr>
              <a:t>Application </a:t>
            </a:r>
            <a:br>
              <a:rPr lang="fr-CH" dirty="0">
                <a:solidFill>
                  <a:prstClr val="black"/>
                </a:solidFill>
                <a:latin typeface="Calibri" panose="020F0502020204030204"/>
              </a:rPr>
            </a:br>
            <a:r>
              <a:rPr lang="fr-CH" dirty="0" err="1">
                <a:solidFill>
                  <a:prstClr val="black"/>
                </a:solidFill>
                <a:latin typeface="Calibri" panose="020F0502020204030204"/>
              </a:rPr>
              <a:t>SolarEdge</a:t>
            </a:r>
            <a:endParaRPr lang="fr-CH" dirty="0">
              <a:solidFill>
                <a:prstClr val="black"/>
              </a:solidFill>
              <a:latin typeface="Calibri" panose="020F0502020204030204"/>
            </a:endParaRPr>
          </a:p>
        </p:txBody>
      </p:sp>
    </p:spTree>
    <p:extLst>
      <p:ext uri="{BB962C8B-B14F-4D97-AF65-F5344CB8AC3E}">
        <p14:creationId xmlns:p14="http://schemas.microsoft.com/office/powerpoint/2010/main" val="4280651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3ED9B-7709-2D40-E017-C9467DDA384E}"/>
              </a:ext>
            </a:extLst>
          </p:cNvPr>
          <p:cNvSpPr>
            <a:spLocks noGrp="1"/>
          </p:cNvSpPr>
          <p:nvPr>
            <p:ph type="title"/>
          </p:nvPr>
        </p:nvSpPr>
        <p:spPr/>
        <p:txBody>
          <a:bodyPr/>
          <a:lstStyle/>
          <a:p>
            <a:r>
              <a:rPr lang="fr-CH" dirty="0"/>
              <a:t>Electriser sa consommation</a:t>
            </a:r>
          </a:p>
        </p:txBody>
      </p:sp>
      <p:pic>
        <p:nvPicPr>
          <p:cNvPr id="7" name="Picture 6" descr="VW ID.Buzz Electric Microbus Revealed, Coming to U.S. in 2024">
            <a:extLst>
              <a:ext uri="{FF2B5EF4-FFF2-40B4-BE49-F238E27FC236}">
                <a16:creationId xmlns:a16="http://schemas.microsoft.com/office/drawing/2014/main" id="{66980BDD-9B5F-9EB7-1FF0-F4AD9A39350B}"/>
              </a:ext>
            </a:extLst>
          </p:cNvPr>
          <p:cNvPicPr>
            <a:picLocks noChangeAspect="1"/>
          </p:cNvPicPr>
          <p:nvPr/>
        </p:nvPicPr>
        <p:blipFill>
          <a:blip r:embed="rId2"/>
          <a:stretch>
            <a:fillRect/>
          </a:stretch>
        </p:blipFill>
        <p:spPr>
          <a:xfrm>
            <a:off x="1299643" y="1593273"/>
            <a:ext cx="3742867" cy="2287732"/>
          </a:xfrm>
          <a:prstGeom prst="rect">
            <a:avLst/>
          </a:prstGeom>
        </p:spPr>
      </p:pic>
      <p:sp>
        <p:nvSpPr>
          <p:cNvPr id="8" name="TextBox 7">
            <a:extLst>
              <a:ext uri="{FF2B5EF4-FFF2-40B4-BE49-F238E27FC236}">
                <a16:creationId xmlns:a16="http://schemas.microsoft.com/office/drawing/2014/main" id="{C50B5625-C595-835A-E26B-FD83698A8171}"/>
              </a:ext>
            </a:extLst>
          </p:cNvPr>
          <p:cNvSpPr txBox="1"/>
          <p:nvPr/>
        </p:nvSpPr>
        <p:spPr>
          <a:xfrm>
            <a:off x="2010113" y="3881005"/>
            <a:ext cx="1993494" cy="646331"/>
          </a:xfrm>
          <a:prstGeom prst="rect">
            <a:avLst/>
          </a:prstGeom>
          <a:noFill/>
        </p:spPr>
        <p:txBody>
          <a:bodyPr wrap="none" rtlCol="0">
            <a:spAutoFit/>
          </a:bodyPr>
          <a:lstStyle/>
          <a:p>
            <a:pPr defTabSz="914377"/>
            <a:r>
              <a:rPr lang="fr-CH" dirty="0">
                <a:solidFill>
                  <a:prstClr val="black"/>
                </a:solidFill>
                <a:latin typeface="Calibri" panose="020F0502020204030204"/>
              </a:rPr>
              <a:t>Véhicule électrique</a:t>
            </a:r>
          </a:p>
          <a:p>
            <a:pPr defTabSz="914377"/>
            <a:r>
              <a:rPr lang="fr-CH" dirty="0">
                <a:solidFill>
                  <a:prstClr val="black"/>
                </a:solidFill>
                <a:latin typeface="Calibri" panose="020F0502020204030204"/>
              </a:rPr>
              <a:t>2000-3500 kWh/an</a:t>
            </a:r>
          </a:p>
        </p:txBody>
      </p:sp>
      <p:pic>
        <p:nvPicPr>
          <p:cNvPr id="9" name="Picture 8" descr="Pompe à chaleur et consommation électrique | Viessmann CH">
            <a:extLst>
              <a:ext uri="{FF2B5EF4-FFF2-40B4-BE49-F238E27FC236}">
                <a16:creationId xmlns:a16="http://schemas.microsoft.com/office/drawing/2014/main" id="{89E2E6A9-5CB4-2003-1EC4-EBAE12487997}"/>
              </a:ext>
            </a:extLst>
          </p:cNvPr>
          <p:cNvPicPr>
            <a:picLocks noChangeAspect="1"/>
          </p:cNvPicPr>
          <p:nvPr/>
        </p:nvPicPr>
        <p:blipFill>
          <a:blip r:embed="rId3"/>
          <a:stretch>
            <a:fillRect/>
          </a:stretch>
        </p:blipFill>
        <p:spPr>
          <a:xfrm>
            <a:off x="6897901" y="4174435"/>
            <a:ext cx="4770780" cy="2683564"/>
          </a:xfrm>
          <a:prstGeom prst="rect">
            <a:avLst/>
          </a:prstGeom>
        </p:spPr>
      </p:pic>
      <p:sp>
        <p:nvSpPr>
          <p:cNvPr id="10" name="TextBox 9">
            <a:extLst>
              <a:ext uri="{FF2B5EF4-FFF2-40B4-BE49-F238E27FC236}">
                <a16:creationId xmlns:a16="http://schemas.microsoft.com/office/drawing/2014/main" id="{0CA2AAC2-6920-4544-F2A3-748C8A6127AA}"/>
              </a:ext>
            </a:extLst>
          </p:cNvPr>
          <p:cNvSpPr txBox="1"/>
          <p:nvPr/>
        </p:nvSpPr>
        <p:spPr>
          <a:xfrm>
            <a:off x="4670317" y="5732947"/>
            <a:ext cx="1993494" cy="646331"/>
          </a:xfrm>
          <a:prstGeom prst="rect">
            <a:avLst/>
          </a:prstGeom>
          <a:noFill/>
        </p:spPr>
        <p:txBody>
          <a:bodyPr wrap="none" rtlCol="0">
            <a:spAutoFit/>
          </a:bodyPr>
          <a:lstStyle/>
          <a:p>
            <a:pPr defTabSz="914377"/>
            <a:r>
              <a:rPr lang="fr-CH" dirty="0">
                <a:solidFill>
                  <a:prstClr val="black"/>
                </a:solidFill>
                <a:latin typeface="Calibri" panose="020F0502020204030204"/>
              </a:rPr>
              <a:t>Pompe à chaleur</a:t>
            </a:r>
          </a:p>
          <a:p>
            <a:pPr defTabSz="914377"/>
            <a:r>
              <a:rPr lang="fr-CH" dirty="0">
                <a:solidFill>
                  <a:prstClr val="black"/>
                </a:solidFill>
                <a:latin typeface="Calibri" panose="020F0502020204030204"/>
              </a:rPr>
              <a:t>3500-6500 kWh/an</a:t>
            </a:r>
          </a:p>
        </p:txBody>
      </p:sp>
      <p:pic>
        <p:nvPicPr>
          <p:cNvPr id="11" name="Picture 10" descr="Chauffe-eau à PAC - Website - Debrunner Acifer">
            <a:extLst>
              <a:ext uri="{FF2B5EF4-FFF2-40B4-BE49-F238E27FC236}">
                <a16:creationId xmlns:a16="http://schemas.microsoft.com/office/drawing/2014/main" id="{FE08A69E-B62B-C388-B696-02CEB57CE497}"/>
              </a:ext>
            </a:extLst>
          </p:cNvPr>
          <p:cNvPicPr>
            <a:picLocks noChangeAspect="1"/>
          </p:cNvPicPr>
          <p:nvPr/>
        </p:nvPicPr>
        <p:blipFill>
          <a:blip r:embed="rId4"/>
          <a:stretch>
            <a:fillRect/>
          </a:stretch>
        </p:blipFill>
        <p:spPr>
          <a:xfrm>
            <a:off x="6729088" y="1125054"/>
            <a:ext cx="2428361" cy="2956005"/>
          </a:xfrm>
          <a:prstGeom prst="rect">
            <a:avLst/>
          </a:prstGeom>
        </p:spPr>
      </p:pic>
      <p:sp>
        <p:nvSpPr>
          <p:cNvPr id="13" name="TextBox 12">
            <a:extLst>
              <a:ext uri="{FF2B5EF4-FFF2-40B4-BE49-F238E27FC236}">
                <a16:creationId xmlns:a16="http://schemas.microsoft.com/office/drawing/2014/main" id="{209FDF21-F47F-3552-95D2-1D7249AF6AD2}"/>
              </a:ext>
            </a:extLst>
          </p:cNvPr>
          <p:cNvSpPr txBox="1"/>
          <p:nvPr/>
        </p:nvSpPr>
        <p:spPr>
          <a:xfrm>
            <a:off x="8372740" y="2698562"/>
            <a:ext cx="1876476" cy="646331"/>
          </a:xfrm>
          <a:prstGeom prst="rect">
            <a:avLst/>
          </a:prstGeom>
          <a:noFill/>
        </p:spPr>
        <p:txBody>
          <a:bodyPr wrap="none" rtlCol="0">
            <a:spAutoFit/>
          </a:bodyPr>
          <a:lstStyle/>
          <a:p>
            <a:pPr defTabSz="914377"/>
            <a:r>
              <a:rPr lang="fr-CH" dirty="0">
                <a:solidFill>
                  <a:prstClr val="black"/>
                </a:solidFill>
                <a:latin typeface="Calibri" panose="020F0502020204030204"/>
              </a:rPr>
              <a:t>Chauffe-eau PAC</a:t>
            </a:r>
          </a:p>
          <a:p>
            <a:pPr defTabSz="914377"/>
            <a:r>
              <a:rPr lang="fr-CH" dirty="0">
                <a:solidFill>
                  <a:prstClr val="black"/>
                </a:solidFill>
                <a:latin typeface="Calibri" panose="020F0502020204030204"/>
              </a:rPr>
              <a:t>600-1200 kWh/an</a:t>
            </a:r>
          </a:p>
        </p:txBody>
      </p:sp>
    </p:spTree>
    <p:extLst>
      <p:ext uri="{BB962C8B-B14F-4D97-AF65-F5344CB8AC3E}">
        <p14:creationId xmlns:p14="http://schemas.microsoft.com/office/powerpoint/2010/main" val="1185498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71BD5-200F-5689-69A6-8A61FFE1C71C}"/>
              </a:ext>
            </a:extLst>
          </p:cNvPr>
          <p:cNvSpPr>
            <a:spLocks noGrp="1"/>
          </p:cNvSpPr>
          <p:nvPr>
            <p:ph type="title"/>
          </p:nvPr>
        </p:nvSpPr>
        <p:spPr/>
        <p:txBody>
          <a:bodyPr/>
          <a:lstStyle/>
          <a:p>
            <a:r>
              <a:rPr lang="fr-CH" dirty="0"/>
              <a:t>Maximiser le stockage</a:t>
            </a:r>
          </a:p>
        </p:txBody>
      </p:sp>
      <p:sp>
        <p:nvSpPr>
          <p:cNvPr id="5" name="Slide Number Placeholder 4">
            <a:extLst>
              <a:ext uri="{FF2B5EF4-FFF2-40B4-BE49-F238E27FC236}">
                <a16:creationId xmlns:a16="http://schemas.microsoft.com/office/drawing/2014/main" id="{99D112C3-F5D4-0880-2090-27A7EA27F3EA}"/>
              </a:ext>
            </a:extLst>
          </p:cNvPr>
          <p:cNvSpPr>
            <a:spLocks noGrp="1"/>
          </p:cNvSpPr>
          <p:nvPr>
            <p:ph type="sldNum" sz="quarter" idx="4"/>
          </p:nvPr>
        </p:nvSpPr>
        <p:spPr/>
        <p:txBody>
          <a:bodyPr/>
          <a:lstStyle/>
          <a:p>
            <a:pPr defTabSz="914377"/>
            <a:fld id="{2925ED89-41F5-485B-88E2-4EF7CED2DF04}" type="slidenum">
              <a:rPr lang="fr-CH">
                <a:solidFill>
                  <a:prstClr val="black">
                    <a:tint val="75000"/>
                  </a:prstClr>
                </a:solidFill>
                <a:latin typeface="Calibri" panose="020F0502020204030204"/>
              </a:rPr>
              <a:pPr defTabSz="914377"/>
              <a:t>17</a:t>
            </a:fld>
            <a:r>
              <a:rPr lang="fr-CH">
                <a:solidFill>
                  <a:prstClr val="black">
                    <a:tint val="75000"/>
                  </a:prstClr>
                </a:solidFill>
                <a:latin typeface="Calibri" panose="020F0502020204030204"/>
              </a:rPr>
              <a:t>|</a:t>
            </a:r>
          </a:p>
        </p:txBody>
      </p:sp>
      <p:pic>
        <p:nvPicPr>
          <p:cNvPr id="7" name="Picture 6" descr="BYD Battery - Box Premium HVS 10.2 - SEV">
            <a:extLst>
              <a:ext uri="{FF2B5EF4-FFF2-40B4-BE49-F238E27FC236}">
                <a16:creationId xmlns:a16="http://schemas.microsoft.com/office/drawing/2014/main" id="{E72E26FF-286C-3F54-E8D5-26554C4FB52C}"/>
              </a:ext>
            </a:extLst>
          </p:cNvPr>
          <p:cNvPicPr>
            <a:picLocks noChangeAspect="1"/>
          </p:cNvPicPr>
          <p:nvPr/>
        </p:nvPicPr>
        <p:blipFill>
          <a:blip r:embed="rId2"/>
          <a:stretch>
            <a:fillRect/>
          </a:stretch>
        </p:blipFill>
        <p:spPr>
          <a:xfrm>
            <a:off x="9286726" y="2786742"/>
            <a:ext cx="2131181" cy="3196772"/>
          </a:xfrm>
          <a:prstGeom prst="rect">
            <a:avLst/>
          </a:prstGeom>
        </p:spPr>
      </p:pic>
      <p:pic>
        <p:nvPicPr>
          <p:cNvPr id="9" name="Picture 8" descr="VW ID.Buzz Electric Microbus Revealed, Coming to U.S. in 2024">
            <a:extLst>
              <a:ext uri="{FF2B5EF4-FFF2-40B4-BE49-F238E27FC236}">
                <a16:creationId xmlns:a16="http://schemas.microsoft.com/office/drawing/2014/main" id="{33EAFE9B-A81C-349E-50E6-FE4FFAF1D716}"/>
              </a:ext>
            </a:extLst>
          </p:cNvPr>
          <p:cNvPicPr>
            <a:picLocks noChangeAspect="1"/>
          </p:cNvPicPr>
          <p:nvPr/>
        </p:nvPicPr>
        <p:blipFill>
          <a:blip r:embed="rId3"/>
          <a:stretch>
            <a:fillRect/>
          </a:stretch>
        </p:blipFill>
        <p:spPr>
          <a:xfrm>
            <a:off x="988369" y="3549661"/>
            <a:ext cx="3742867" cy="2287732"/>
          </a:xfrm>
          <a:prstGeom prst="rect">
            <a:avLst/>
          </a:prstGeom>
        </p:spPr>
      </p:pic>
      <p:sp>
        <p:nvSpPr>
          <p:cNvPr id="11" name="TextBox 10">
            <a:extLst>
              <a:ext uri="{FF2B5EF4-FFF2-40B4-BE49-F238E27FC236}">
                <a16:creationId xmlns:a16="http://schemas.microsoft.com/office/drawing/2014/main" id="{69338383-E183-891F-16A4-7DA1CE5C77AA}"/>
              </a:ext>
            </a:extLst>
          </p:cNvPr>
          <p:cNvSpPr txBox="1"/>
          <p:nvPr/>
        </p:nvSpPr>
        <p:spPr>
          <a:xfrm>
            <a:off x="1835121" y="5818015"/>
            <a:ext cx="1986185" cy="646331"/>
          </a:xfrm>
          <a:prstGeom prst="rect">
            <a:avLst/>
          </a:prstGeom>
          <a:noFill/>
        </p:spPr>
        <p:txBody>
          <a:bodyPr wrap="none" rtlCol="0">
            <a:spAutoFit/>
          </a:bodyPr>
          <a:lstStyle/>
          <a:p>
            <a:pPr defTabSz="914377"/>
            <a:r>
              <a:rPr lang="fr-CH" dirty="0">
                <a:solidFill>
                  <a:prstClr val="black"/>
                </a:solidFill>
                <a:latin typeface="Calibri" panose="020F0502020204030204"/>
              </a:rPr>
              <a:t>Véhicule électrique</a:t>
            </a:r>
          </a:p>
          <a:p>
            <a:pPr defTabSz="914377"/>
            <a:r>
              <a:rPr lang="fr-CH" dirty="0">
                <a:solidFill>
                  <a:prstClr val="black"/>
                </a:solidFill>
                <a:latin typeface="Calibri" panose="020F0502020204030204"/>
              </a:rPr>
              <a:t>40-100kWh</a:t>
            </a:r>
          </a:p>
        </p:txBody>
      </p:sp>
      <p:sp>
        <p:nvSpPr>
          <p:cNvPr id="12" name="TextBox 11">
            <a:extLst>
              <a:ext uri="{FF2B5EF4-FFF2-40B4-BE49-F238E27FC236}">
                <a16:creationId xmlns:a16="http://schemas.microsoft.com/office/drawing/2014/main" id="{8DCD66CD-B950-0640-582E-E00F1417EB06}"/>
              </a:ext>
            </a:extLst>
          </p:cNvPr>
          <p:cNvSpPr txBox="1"/>
          <p:nvPr/>
        </p:nvSpPr>
        <p:spPr>
          <a:xfrm>
            <a:off x="9956801" y="5853103"/>
            <a:ext cx="1090363" cy="646331"/>
          </a:xfrm>
          <a:prstGeom prst="rect">
            <a:avLst/>
          </a:prstGeom>
          <a:noFill/>
        </p:spPr>
        <p:txBody>
          <a:bodyPr wrap="none" rtlCol="0">
            <a:spAutoFit/>
          </a:bodyPr>
          <a:lstStyle/>
          <a:p>
            <a:pPr defTabSz="914377"/>
            <a:r>
              <a:rPr lang="fr-CH" dirty="0">
                <a:solidFill>
                  <a:prstClr val="black"/>
                </a:solidFill>
                <a:latin typeface="Calibri" panose="020F0502020204030204"/>
              </a:rPr>
              <a:t>Batterie</a:t>
            </a:r>
          </a:p>
          <a:p>
            <a:pPr defTabSz="914377"/>
            <a:r>
              <a:rPr lang="fr-CH" dirty="0">
                <a:solidFill>
                  <a:prstClr val="black"/>
                </a:solidFill>
                <a:latin typeface="Calibri" panose="020F0502020204030204"/>
              </a:rPr>
              <a:t>5-15 kWh</a:t>
            </a:r>
          </a:p>
        </p:txBody>
      </p:sp>
      <p:pic>
        <p:nvPicPr>
          <p:cNvPr id="13" name="Picture 12" descr="BALLON TAMPON ISOLE DBO 1000 Litres">
            <a:extLst>
              <a:ext uri="{FF2B5EF4-FFF2-40B4-BE49-F238E27FC236}">
                <a16:creationId xmlns:a16="http://schemas.microsoft.com/office/drawing/2014/main" id="{DD11E428-3243-1CFD-D657-D703A67B08F9}"/>
              </a:ext>
            </a:extLst>
          </p:cNvPr>
          <p:cNvPicPr>
            <a:picLocks noChangeAspect="1"/>
          </p:cNvPicPr>
          <p:nvPr/>
        </p:nvPicPr>
        <p:blipFill>
          <a:blip r:embed="rId4"/>
          <a:stretch>
            <a:fillRect/>
          </a:stretch>
        </p:blipFill>
        <p:spPr>
          <a:xfrm>
            <a:off x="5519298" y="1154374"/>
            <a:ext cx="2991085" cy="3367961"/>
          </a:xfrm>
          <a:prstGeom prst="rect">
            <a:avLst/>
          </a:prstGeom>
        </p:spPr>
      </p:pic>
      <p:sp>
        <p:nvSpPr>
          <p:cNvPr id="15" name="TextBox 14">
            <a:extLst>
              <a:ext uri="{FF2B5EF4-FFF2-40B4-BE49-F238E27FC236}">
                <a16:creationId xmlns:a16="http://schemas.microsoft.com/office/drawing/2014/main" id="{6930603C-586E-4DEB-3607-9F9AA18E9E49}"/>
              </a:ext>
            </a:extLst>
          </p:cNvPr>
          <p:cNvSpPr txBox="1"/>
          <p:nvPr/>
        </p:nvSpPr>
        <p:spPr>
          <a:xfrm>
            <a:off x="5689893" y="4417710"/>
            <a:ext cx="3362668" cy="1200329"/>
          </a:xfrm>
          <a:prstGeom prst="rect">
            <a:avLst/>
          </a:prstGeom>
          <a:noFill/>
        </p:spPr>
        <p:txBody>
          <a:bodyPr wrap="square" rtlCol="0">
            <a:spAutoFit/>
          </a:bodyPr>
          <a:lstStyle/>
          <a:p>
            <a:pPr defTabSz="914377"/>
            <a:r>
              <a:rPr lang="fr-CH" dirty="0">
                <a:solidFill>
                  <a:prstClr val="black"/>
                </a:solidFill>
                <a:latin typeface="Calibri" panose="020F0502020204030204"/>
              </a:rPr>
              <a:t>Tampons eau chaude sanitaire </a:t>
            </a:r>
          </a:p>
          <a:p>
            <a:pPr defTabSz="914377"/>
            <a:r>
              <a:rPr lang="fr-CH" dirty="0">
                <a:solidFill>
                  <a:prstClr val="black"/>
                </a:solidFill>
                <a:latin typeface="Calibri" panose="020F0502020204030204"/>
              </a:rPr>
              <a:t>et chauffage</a:t>
            </a:r>
          </a:p>
          <a:p>
            <a:pPr defTabSz="914377"/>
            <a:r>
              <a:rPr lang="fr-CH" dirty="0">
                <a:solidFill>
                  <a:prstClr val="black"/>
                </a:solidFill>
                <a:latin typeface="Calibri" panose="020F0502020204030204"/>
              </a:rPr>
              <a:t>1000l d’eau chauffés de 30° équivalent à environ 35kWh</a:t>
            </a:r>
          </a:p>
        </p:txBody>
      </p:sp>
    </p:spTree>
    <p:extLst>
      <p:ext uri="{BB962C8B-B14F-4D97-AF65-F5344CB8AC3E}">
        <p14:creationId xmlns:p14="http://schemas.microsoft.com/office/powerpoint/2010/main" val="3317977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B8E9-A899-7BCD-3BD3-02ABCB71F065}"/>
              </a:ext>
            </a:extLst>
          </p:cNvPr>
          <p:cNvSpPr>
            <a:spLocks noGrp="1"/>
          </p:cNvSpPr>
          <p:nvPr>
            <p:ph type="title"/>
          </p:nvPr>
        </p:nvSpPr>
        <p:spPr/>
        <p:txBody>
          <a:bodyPr/>
          <a:lstStyle/>
          <a:p>
            <a:r>
              <a:rPr lang="fr-CH" dirty="0"/>
              <a:t>Notes sur les batteries</a:t>
            </a:r>
          </a:p>
        </p:txBody>
      </p:sp>
      <p:sp>
        <p:nvSpPr>
          <p:cNvPr id="3" name="Content Placeholder 2">
            <a:extLst>
              <a:ext uri="{FF2B5EF4-FFF2-40B4-BE49-F238E27FC236}">
                <a16:creationId xmlns:a16="http://schemas.microsoft.com/office/drawing/2014/main" id="{7E5B7298-1827-6C6D-E460-9EFC1F75CDAF}"/>
              </a:ext>
            </a:extLst>
          </p:cNvPr>
          <p:cNvSpPr>
            <a:spLocks noGrp="1"/>
          </p:cNvSpPr>
          <p:nvPr>
            <p:ph idx="1"/>
          </p:nvPr>
        </p:nvSpPr>
        <p:spPr/>
        <p:txBody>
          <a:bodyPr>
            <a:normAutofit lnSpcReduction="10000"/>
          </a:bodyPr>
          <a:lstStyle/>
          <a:p>
            <a:r>
              <a:rPr lang="fr-CH" dirty="0"/>
              <a:t>La rentabilité actuelle est très limite. Si on considère qu’une batterie de 10kWh coûte 8000.- avec une durée de vie de 15 ans, un kWh stocké coûte environ 15ct. si on remplit et vide la batterie tous les jours.</a:t>
            </a:r>
          </a:p>
          <a:p>
            <a:r>
              <a:rPr lang="fr-CH" dirty="0"/>
              <a:t>Cela correspond environ à la différence entre le tarif de reprise et le prix de l’électricité.</a:t>
            </a:r>
          </a:p>
          <a:p>
            <a:r>
              <a:rPr lang="fr-CH" dirty="0"/>
              <a:t>Le prix des batteries est actuellement en pleine baisse et devrait continuer à baisser.</a:t>
            </a:r>
          </a:p>
          <a:p>
            <a:r>
              <a:rPr lang="fr-CH" dirty="0"/>
              <a:t>Les véhicules électriques récents peuvent être utilisés comme des batteries, mais le matériel n’est pas encore vraiment prêt (V2G, V2H).</a:t>
            </a:r>
          </a:p>
          <a:p>
            <a:endParaRPr lang="fr-CH" dirty="0"/>
          </a:p>
        </p:txBody>
      </p:sp>
      <p:sp>
        <p:nvSpPr>
          <p:cNvPr id="4" name="Slide Number Placeholder 3">
            <a:extLst>
              <a:ext uri="{FF2B5EF4-FFF2-40B4-BE49-F238E27FC236}">
                <a16:creationId xmlns:a16="http://schemas.microsoft.com/office/drawing/2014/main" id="{3F267347-96D5-610A-14CF-2DCC51679DD0}"/>
              </a:ext>
            </a:extLst>
          </p:cNvPr>
          <p:cNvSpPr>
            <a:spLocks noGrp="1"/>
          </p:cNvSpPr>
          <p:nvPr>
            <p:ph type="sldNum" sz="quarter" idx="4"/>
          </p:nvPr>
        </p:nvSpPr>
        <p:spPr>
          <a:xfrm>
            <a:off x="-473953" y="6370527"/>
            <a:ext cx="2786712" cy="365125"/>
          </a:xfrm>
        </p:spPr>
        <p:txBody>
          <a:bodyPr/>
          <a:lstStyle/>
          <a:p>
            <a:pPr defTabSz="914377"/>
            <a:fld id="{2925ED89-41F5-485B-88E2-4EF7CED2DF04}" type="slidenum">
              <a:rPr lang="fr-CH">
                <a:solidFill>
                  <a:prstClr val="black">
                    <a:tint val="75000"/>
                  </a:prstClr>
                </a:solidFill>
                <a:latin typeface="Calibri" panose="020F0502020204030204"/>
              </a:rPr>
              <a:pPr defTabSz="914377"/>
              <a:t>18</a:t>
            </a:fld>
            <a:r>
              <a:rPr lang="fr-CH">
                <a:solidFill>
                  <a:prstClr val="black">
                    <a:tint val="75000"/>
                  </a:prstClr>
                </a:solidFill>
                <a:latin typeface="Calibri" panose="020F0502020204030204"/>
              </a:rPr>
              <a:t>|</a:t>
            </a:r>
          </a:p>
        </p:txBody>
      </p:sp>
    </p:spTree>
    <p:extLst>
      <p:ext uri="{BB962C8B-B14F-4D97-AF65-F5344CB8AC3E}">
        <p14:creationId xmlns:p14="http://schemas.microsoft.com/office/powerpoint/2010/main" val="1191836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38B77-29B7-1815-C682-6C1FCEBAB5C4}"/>
              </a:ext>
            </a:extLst>
          </p:cNvPr>
          <p:cNvSpPr>
            <a:spLocks noGrp="1"/>
          </p:cNvSpPr>
          <p:nvPr>
            <p:ph type="title"/>
          </p:nvPr>
        </p:nvSpPr>
        <p:spPr/>
        <p:txBody>
          <a:bodyPr/>
          <a:lstStyle/>
          <a:p>
            <a:r>
              <a:rPr lang="fr-CH" dirty="0"/>
              <a:t>Optimiser les réglages</a:t>
            </a:r>
          </a:p>
        </p:txBody>
      </p:sp>
      <p:sp>
        <p:nvSpPr>
          <p:cNvPr id="5" name="Content Placeholder 4">
            <a:extLst>
              <a:ext uri="{FF2B5EF4-FFF2-40B4-BE49-F238E27FC236}">
                <a16:creationId xmlns:a16="http://schemas.microsoft.com/office/drawing/2014/main" id="{0C44418F-988C-297B-57CB-E41F268080AC}"/>
              </a:ext>
            </a:extLst>
          </p:cNvPr>
          <p:cNvSpPr>
            <a:spLocks noGrp="1"/>
          </p:cNvSpPr>
          <p:nvPr>
            <p:ph sz="half" idx="1"/>
          </p:nvPr>
        </p:nvSpPr>
        <p:spPr/>
        <p:txBody>
          <a:bodyPr>
            <a:normAutofit/>
          </a:bodyPr>
          <a:lstStyle/>
          <a:p>
            <a:r>
              <a:rPr lang="fr-CH" dirty="0"/>
              <a:t>On peut déjà régler au mieux sa consommation (consigne de température de la PAC, période de chargement du véhicule…)</a:t>
            </a:r>
          </a:p>
          <a:p>
            <a:r>
              <a:rPr lang="fr-CH" dirty="0"/>
              <a:t>On peut installer un EMS (système de gestion de l’énergie) pour maximiser l’autoconsommation</a:t>
            </a:r>
          </a:p>
        </p:txBody>
      </p:sp>
      <p:sp>
        <p:nvSpPr>
          <p:cNvPr id="4" name="Slide Number Placeholder 3">
            <a:extLst>
              <a:ext uri="{FF2B5EF4-FFF2-40B4-BE49-F238E27FC236}">
                <a16:creationId xmlns:a16="http://schemas.microsoft.com/office/drawing/2014/main" id="{BD19368E-72E2-2C24-96AF-B90A4B30311B}"/>
              </a:ext>
            </a:extLst>
          </p:cNvPr>
          <p:cNvSpPr>
            <a:spLocks noGrp="1"/>
          </p:cNvSpPr>
          <p:nvPr>
            <p:ph type="sldNum" sz="quarter" idx="4"/>
          </p:nvPr>
        </p:nvSpPr>
        <p:spPr/>
        <p:txBody>
          <a:bodyPr/>
          <a:lstStyle/>
          <a:p>
            <a:pPr defTabSz="914377"/>
            <a:fld id="{2925ED89-41F5-485B-88E2-4EF7CED2DF04}" type="slidenum">
              <a:rPr lang="fr-CH">
                <a:solidFill>
                  <a:prstClr val="black">
                    <a:tint val="75000"/>
                  </a:prstClr>
                </a:solidFill>
                <a:latin typeface="Calibri" panose="020F0502020204030204"/>
              </a:rPr>
              <a:pPr defTabSz="914377"/>
              <a:t>19</a:t>
            </a:fld>
            <a:r>
              <a:rPr lang="fr-CH">
                <a:solidFill>
                  <a:prstClr val="black">
                    <a:tint val="75000"/>
                  </a:prstClr>
                </a:solidFill>
                <a:latin typeface="Calibri" panose="020F0502020204030204"/>
              </a:rPr>
              <a:t>|</a:t>
            </a:r>
          </a:p>
        </p:txBody>
      </p:sp>
      <p:pic>
        <p:nvPicPr>
          <p:cNvPr id="12" name="Content Placeholder 11" descr="Exemple d'installation – Solar Manager">
            <a:extLst>
              <a:ext uri="{FF2B5EF4-FFF2-40B4-BE49-F238E27FC236}">
                <a16:creationId xmlns:a16="http://schemas.microsoft.com/office/drawing/2014/main" id="{7D27E147-8661-3310-C20A-652CA26EAAD9}"/>
              </a:ext>
            </a:extLst>
          </p:cNvPr>
          <p:cNvPicPr>
            <a:picLocks noGrp="1" noChangeAspect="1"/>
          </p:cNvPicPr>
          <p:nvPr>
            <p:ph sz="half" idx="2"/>
          </p:nvPr>
        </p:nvPicPr>
        <p:blipFill>
          <a:blip r:embed="rId2"/>
          <a:stretch>
            <a:fillRect/>
          </a:stretch>
        </p:blipFill>
        <p:spPr>
          <a:xfrm>
            <a:off x="6387479" y="1480457"/>
            <a:ext cx="5199205" cy="5068132"/>
          </a:xfrm>
          <a:prstGeom prst="rect">
            <a:avLst/>
          </a:prstGeom>
        </p:spPr>
      </p:pic>
    </p:spTree>
    <p:extLst>
      <p:ext uri="{BB962C8B-B14F-4D97-AF65-F5344CB8AC3E}">
        <p14:creationId xmlns:p14="http://schemas.microsoft.com/office/powerpoint/2010/main" val="283925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F351D-4E7C-256A-7EBB-5B433F118D59}"/>
              </a:ext>
            </a:extLst>
          </p:cNvPr>
          <p:cNvSpPr>
            <a:spLocks noGrp="1"/>
          </p:cNvSpPr>
          <p:nvPr>
            <p:ph type="title"/>
          </p:nvPr>
        </p:nvSpPr>
        <p:spPr/>
        <p:txBody>
          <a:bodyPr/>
          <a:lstStyle/>
          <a:p>
            <a:r>
              <a:rPr lang="fr-CH" dirty="0"/>
              <a:t>Communautés énergétiques</a:t>
            </a:r>
          </a:p>
        </p:txBody>
      </p:sp>
      <p:pic>
        <p:nvPicPr>
          <p:cNvPr id="5" name="Picture 4" descr="Quelle: energie-experten.ch / Grafik: Faktor Journalisten (fr) | © energie-experten.ch / Graphique: Faktor Journalisten">
            <a:extLst>
              <a:ext uri="{FF2B5EF4-FFF2-40B4-BE49-F238E27FC236}">
                <a16:creationId xmlns:a16="http://schemas.microsoft.com/office/drawing/2014/main" id="{33ADE4EB-3EA6-831F-F549-92222107C523}"/>
              </a:ext>
            </a:extLst>
          </p:cNvPr>
          <p:cNvPicPr>
            <a:picLocks noChangeAspect="1"/>
          </p:cNvPicPr>
          <p:nvPr/>
        </p:nvPicPr>
        <p:blipFill>
          <a:blip r:embed="rId2"/>
          <a:stretch>
            <a:fillRect/>
          </a:stretch>
        </p:blipFill>
        <p:spPr>
          <a:xfrm>
            <a:off x="1" y="1312249"/>
            <a:ext cx="8307572" cy="4732163"/>
          </a:xfrm>
          <a:prstGeom prst="rect">
            <a:avLst/>
          </a:prstGeom>
        </p:spPr>
      </p:pic>
      <p:sp>
        <p:nvSpPr>
          <p:cNvPr id="6" name="TextBox 5">
            <a:extLst>
              <a:ext uri="{FF2B5EF4-FFF2-40B4-BE49-F238E27FC236}">
                <a16:creationId xmlns:a16="http://schemas.microsoft.com/office/drawing/2014/main" id="{8390F713-70A7-5696-CA7D-49CDB048C32B}"/>
              </a:ext>
            </a:extLst>
          </p:cNvPr>
          <p:cNvSpPr txBox="1"/>
          <p:nvPr/>
        </p:nvSpPr>
        <p:spPr>
          <a:xfrm>
            <a:off x="302487" y="6044413"/>
            <a:ext cx="5585055" cy="307777"/>
          </a:xfrm>
          <a:prstGeom prst="rect">
            <a:avLst/>
          </a:prstGeom>
          <a:noFill/>
        </p:spPr>
        <p:txBody>
          <a:bodyPr wrap="none" rtlCol="0">
            <a:spAutoFit/>
          </a:bodyPr>
          <a:lstStyle/>
          <a:p>
            <a:pPr defTabSz="914377"/>
            <a:r>
              <a:rPr lang="en-CH" sz="1400" dirty="0">
                <a:solidFill>
                  <a:prstClr val="black"/>
                </a:solidFill>
                <a:latin typeface="Calibri" panose="020F0502020204030204"/>
              </a:rPr>
              <a:t>LEG und ZEV (</a:t>
            </a:r>
            <a:r>
              <a:rPr lang="en-CH" sz="1400" dirty="0" err="1">
                <a:solidFill>
                  <a:prstClr val="black"/>
                </a:solidFill>
                <a:latin typeface="Calibri" panose="020F0502020204030204"/>
              </a:rPr>
              <a:t>fr</a:t>
            </a:r>
            <a:r>
              <a:rPr lang="en-CH" sz="1400" dirty="0">
                <a:solidFill>
                  <a:prstClr val="black"/>
                </a:solidFill>
                <a:latin typeface="Calibri" panose="020F0502020204030204"/>
              </a:rPr>
              <a:t>) | © energie-experten.ch / </a:t>
            </a:r>
            <a:r>
              <a:rPr lang="en-CH" sz="1400" dirty="0" err="1">
                <a:solidFill>
                  <a:prstClr val="black"/>
                </a:solidFill>
                <a:latin typeface="Calibri" panose="020F0502020204030204"/>
              </a:rPr>
              <a:t>Graphique</a:t>
            </a:r>
            <a:r>
              <a:rPr lang="en-CH" sz="1400" dirty="0">
                <a:solidFill>
                  <a:prstClr val="black"/>
                </a:solidFill>
                <a:latin typeface="Calibri" panose="020F0502020204030204"/>
              </a:rPr>
              <a:t>: Faktor </a:t>
            </a:r>
            <a:r>
              <a:rPr lang="en-CH" sz="1400" dirty="0" err="1">
                <a:solidFill>
                  <a:prstClr val="black"/>
                </a:solidFill>
                <a:latin typeface="Calibri" panose="020F0502020204030204"/>
              </a:rPr>
              <a:t>Journalisten</a:t>
            </a:r>
            <a:endParaRPr lang="fr-CH" sz="1400" dirty="0">
              <a:solidFill>
                <a:prstClr val="black"/>
              </a:solidFill>
              <a:latin typeface="Calibri" panose="020F0502020204030204"/>
            </a:endParaRPr>
          </a:p>
        </p:txBody>
      </p:sp>
      <p:sp>
        <p:nvSpPr>
          <p:cNvPr id="9" name="TextBox 8">
            <a:extLst>
              <a:ext uri="{FF2B5EF4-FFF2-40B4-BE49-F238E27FC236}">
                <a16:creationId xmlns:a16="http://schemas.microsoft.com/office/drawing/2014/main" id="{C780CD55-D3F0-0ADD-A302-4FF52F09B391}"/>
              </a:ext>
            </a:extLst>
          </p:cNvPr>
          <p:cNvSpPr txBox="1"/>
          <p:nvPr/>
        </p:nvSpPr>
        <p:spPr>
          <a:xfrm>
            <a:off x="8307573" y="1228801"/>
            <a:ext cx="3884428" cy="5510739"/>
          </a:xfrm>
          <a:prstGeom prst="rect">
            <a:avLst/>
          </a:prstGeom>
          <a:noFill/>
        </p:spPr>
        <p:txBody>
          <a:bodyPr wrap="square">
            <a:spAutoFit/>
          </a:bodyPr>
          <a:lstStyle/>
          <a:p>
            <a:pPr marL="228594" indent="-228594" defTabSz="914377">
              <a:buFont typeface="Arial" panose="020B0604020202020204" pitchFamily="34" charset="0"/>
              <a:buChar char="•"/>
            </a:pPr>
            <a:r>
              <a:rPr lang="fr-CH" sz="1467" dirty="0">
                <a:solidFill>
                  <a:prstClr val="black"/>
                </a:solidFill>
                <a:latin typeface="Calibri" panose="020F0502020204030204"/>
              </a:rPr>
              <a:t>3 modèles existent actuellement pour les communautés énergétiques.</a:t>
            </a:r>
          </a:p>
          <a:p>
            <a:pPr marL="304792" indent="-304792" defTabSz="914377">
              <a:buFont typeface="+mj-lt"/>
              <a:buAutoNum type="arabicPeriod"/>
            </a:pPr>
            <a:r>
              <a:rPr lang="fr-CH" sz="1467" dirty="0">
                <a:solidFill>
                  <a:prstClr val="black"/>
                </a:solidFill>
                <a:latin typeface="Calibri" panose="020F0502020204030204"/>
              </a:rPr>
              <a:t>La RCP est la plus rentable, elle permet d’économiser les coûts d’abonnement pour chaque appartement, mais nécessite d’avoir une seule connexion au réseau. Tous les échanges au sein de la RCP ne sont pas taxés.</a:t>
            </a:r>
          </a:p>
          <a:p>
            <a:pPr marL="304792" indent="-304792" defTabSz="914377">
              <a:buFont typeface="+mj-lt"/>
              <a:buAutoNum type="arabicPeriod"/>
            </a:pPr>
            <a:r>
              <a:rPr lang="fr-CH" sz="1467" dirty="0">
                <a:solidFill>
                  <a:prstClr val="black"/>
                </a:solidFill>
                <a:latin typeface="Calibri" panose="020F0502020204030204"/>
              </a:rPr>
              <a:t>La RCP virtuelle permet d’utiliser dans certains cas le réseau, mais oblige un abonnement par point de connexion, plus un tarif de comptage (2.50 CHF par mois et par compteur pour </a:t>
            </a:r>
            <a:r>
              <a:rPr lang="fr-CH" sz="1467" dirty="0" err="1">
                <a:solidFill>
                  <a:prstClr val="black"/>
                </a:solidFill>
                <a:latin typeface="Calibri" panose="020F0502020204030204"/>
              </a:rPr>
              <a:t>Genedis</a:t>
            </a:r>
            <a:r>
              <a:rPr lang="fr-CH" sz="1467" dirty="0">
                <a:solidFill>
                  <a:prstClr val="black"/>
                </a:solidFill>
                <a:latin typeface="Calibri" panose="020F0502020204030204"/>
              </a:rPr>
              <a:t>). Les échanges au sein de la RCP-V ne sont pas taxés.</a:t>
            </a:r>
          </a:p>
          <a:p>
            <a:pPr marL="304792" indent="-304792" defTabSz="914377">
              <a:buFont typeface="+mj-lt"/>
              <a:buAutoNum type="arabicPeriod"/>
            </a:pPr>
            <a:r>
              <a:rPr lang="fr-CH" sz="1467" dirty="0">
                <a:solidFill>
                  <a:prstClr val="black"/>
                </a:solidFill>
                <a:latin typeface="Calibri" panose="020F0502020204030204"/>
              </a:rPr>
              <a:t>Les CEL sont encore moins intéressantes. On paie encore 60 à 80% du tarif réseau et les échanges au sein de la CEL induisent les taxes RPC et PCP (~5ct/kWh)</a:t>
            </a:r>
          </a:p>
          <a:p>
            <a:pPr marL="228594" indent="-228594" defTabSz="914377">
              <a:buFont typeface="Arial" panose="020B0604020202020204" pitchFamily="34" charset="0"/>
              <a:buChar char="•"/>
            </a:pPr>
            <a:r>
              <a:rPr lang="fr-CH" sz="1467" dirty="0">
                <a:solidFill>
                  <a:prstClr val="black"/>
                </a:solidFill>
                <a:latin typeface="Calibri" panose="020F0502020204030204"/>
              </a:rPr>
              <a:t>Attention, dans le cas d’une communauté, le gestionnaire de réseau n’est plus responsable de la facturation interne</a:t>
            </a:r>
          </a:p>
          <a:p>
            <a:pPr marL="228594" indent="-228594" defTabSz="914377">
              <a:buFont typeface="Arial" panose="020B0604020202020204" pitchFamily="34" charset="0"/>
              <a:buChar char="•"/>
            </a:pPr>
            <a:r>
              <a:rPr lang="fr-CH" sz="1467" dirty="0" err="1">
                <a:solidFill>
                  <a:prstClr val="black"/>
                </a:solidFill>
                <a:latin typeface="Calibri" panose="020F0502020204030204"/>
              </a:rPr>
              <a:t>Genedis</a:t>
            </a:r>
            <a:r>
              <a:rPr lang="fr-CH" sz="1467" dirty="0">
                <a:solidFill>
                  <a:prstClr val="black"/>
                </a:solidFill>
                <a:latin typeface="Calibri" panose="020F0502020204030204"/>
              </a:rPr>
              <a:t> et d’autres acteurs peuvent offrir une solution de gestion intégrale, avec des frais</a:t>
            </a:r>
          </a:p>
        </p:txBody>
      </p:sp>
    </p:spTree>
    <p:extLst>
      <p:ext uri="{BB962C8B-B14F-4D97-AF65-F5344CB8AC3E}">
        <p14:creationId xmlns:p14="http://schemas.microsoft.com/office/powerpoint/2010/main" val="1999074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B0647B-861B-649C-F456-96C94702986C}"/>
              </a:ext>
            </a:extLst>
          </p:cNvPr>
          <p:cNvSpPr>
            <a:spLocks noGrp="1"/>
          </p:cNvSpPr>
          <p:nvPr>
            <p:ph type="title"/>
          </p:nvPr>
        </p:nvSpPr>
        <p:spPr/>
        <p:txBody>
          <a:bodyPr/>
          <a:lstStyle/>
          <a:p>
            <a:r>
              <a:rPr lang="fr-CH" dirty="0"/>
              <a:t>Comparaison indicative</a:t>
            </a:r>
          </a:p>
        </p:txBody>
      </p:sp>
      <p:graphicFrame>
        <p:nvGraphicFramePr>
          <p:cNvPr id="5" name="Content Placeholder 4">
            <a:extLst>
              <a:ext uri="{FF2B5EF4-FFF2-40B4-BE49-F238E27FC236}">
                <a16:creationId xmlns:a16="http://schemas.microsoft.com/office/drawing/2014/main" id="{2D97E699-28D1-792D-956F-7C86CF091535}"/>
              </a:ext>
            </a:extLst>
          </p:cNvPr>
          <p:cNvGraphicFramePr>
            <a:graphicFrameLocks noGrp="1"/>
          </p:cNvGraphicFramePr>
          <p:nvPr>
            <p:ph idx="1"/>
          </p:nvPr>
        </p:nvGraphicFramePr>
        <p:xfrm>
          <a:off x="476249" y="1826684"/>
          <a:ext cx="11115822" cy="3820158"/>
        </p:xfrm>
        <a:graphic>
          <a:graphicData uri="http://schemas.openxmlformats.org/drawingml/2006/table">
            <a:tbl>
              <a:tblPr firstRow="1" firstCol="1" bandRow="1">
                <a:tableStyleId>{5C22544A-7EE6-4342-B048-85BDC9FD1C3A}</a:tableStyleId>
              </a:tblPr>
              <a:tblGrid>
                <a:gridCol w="1852637">
                  <a:extLst>
                    <a:ext uri="{9D8B030D-6E8A-4147-A177-3AD203B41FA5}">
                      <a16:colId xmlns:a16="http://schemas.microsoft.com/office/drawing/2014/main" val="298181739"/>
                    </a:ext>
                  </a:extLst>
                </a:gridCol>
                <a:gridCol w="1852637">
                  <a:extLst>
                    <a:ext uri="{9D8B030D-6E8A-4147-A177-3AD203B41FA5}">
                      <a16:colId xmlns:a16="http://schemas.microsoft.com/office/drawing/2014/main" val="924103476"/>
                    </a:ext>
                  </a:extLst>
                </a:gridCol>
                <a:gridCol w="1852637">
                  <a:extLst>
                    <a:ext uri="{9D8B030D-6E8A-4147-A177-3AD203B41FA5}">
                      <a16:colId xmlns:a16="http://schemas.microsoft.com/office/drawing/2014/main" val="3958964846"/>
                    </a:ext>
                  </a:extLst>
                </a:gridCol>
                <a:gridCol w="1852637">
                  <a:extLst>
                    <a:ext uri="{9D8B030D-6E8A-4147-A177-3AD203B41FA5}">
                      <a16:colId xmlns:a16="http://schemas.microsoft.com/office/drawing/2014/main" val="4143984310"/>
                    </a:ext>
                  </a:extLst>
                </a:gridCol>
                <a:gridCol w="1852637">
                  <a:extLst>
                    <a:ext uri="{9D8B030D-6E8A-4147-A177-3AD203B41FA5}">
                      <a16:colId xmlns:a16="http://schemas.microsoft.com/office/drawing/2014/main" val="4116856767"/>
                    </a:ext>
                  </a:extLst>
                </a:gridCol>
                <a:gridCol w="1852637">
                  <a:extLst>
                    <a:ext uri="{9D8B030D-6E8A-4147-A177-3AD203B41FA5}">
                      <a16:colId xmlns:a16="http://schemas.microsoft.com/office/drawing/2014/main" val="1403134851"/>
                    </a:ext>
                  </a:extLst>
                </a:gridCol>
              </a:tblGrid>
              <a:tr h="853440">
                <a:tc>
                  <a:txBody>
                    <a:bodyPr/>
                    <a:lstStyle/>
                    <a:p>
                      <a:r>
                        <a:rPr lang="fr-CH" sz="2400" dirty="0"/>
                        <a:t>Type</a:t>
                      </a:r>
                    </a:p>
                  </a:txBody>
                  <a:tcPr marL="121920" marR="121920" marT="60960" marB="60960"/>
                </a:tc>
                <a:tc>
                  <a:txBody>
                    <a:bodyPr/>
                    <a:lstStyle/>
                    <a:p>
                      <a:r>
                        <a:rPr lang="fr-CH" sz="1500" dirty="0"/>
                        <a:t>Autoconsommation</a:t>
                      </a:r>
                    </a:p>
                  </a:txBody>
                  <a:tcPr marL="121920" marR="121920" marT="60960" marB="60960"/>
                </a:tc>
                <a:tc>
                  <a:txBody>
                    <a:bodyPr/>
                    <a:lstStyle/>
                    <a:p>
                      <a:r>
                        <a:rPr lang="fr-CH" sz="2400" dirty="0"/>
                        <a:t>Gain injection</a:t>
                      </a:r>
                    </a:p>
                  </a:txBody>
                  <a:tcPr marL="121920" marR="121920" marT="60960" marB="60960"/>
                </a:tc>
                <a:tc>
                  <a:txBody>
                    <a:bodyPr/>
                    <a:lstStyle/>
                    <a:p>
                      <a:r>
                        <a:rPr lang="fr-CH" sz="2400" dirty="0"/>
                        <a:t>Gain </a:t>
                      </a:r>
                      <a:r>
                        <a:rPr lang="fr-CH" sz="1500" dirty="0"/>
                        <a:t>autoconsommation</a:t>
                      </a:r>
                    </a:p>
                  </a:txBody>
                  <a:tcPr marL="121920" marR="121920" marT="60960" marB="60960"/>
                </a:tc>
                <a:tc>
                  <a:txBody>
                    <a:bodyPr/>
                    <a:lstStyle/>
                    <a:p>
                      <a:r>
                        <a:rPr lang="fr-CH" sz="2400" dirty="0"/>
                        <a:t>Frais mesure</a:t>
                      </a:r>
                    </a:p>
                  </a:txBody>
                  <a:tcPr marL="121920" marR="121920" marT="60960" marB="60960"/>
                </a:tc>
                <a:tc>
                  <a:txBody>
                    <a:bodyPr/>
                    <a:lstStyle/>
                    <a:p>
                      <a:r>
                        <a:rPr lang="fr-CH" sz="2400" dirty="0"/>
                        <a:t>Gain</a:t>
                      </a:r>
                    </a:p>
                  </a:txBody>
                  <a:tcPr marL="121920" marR="121920" marT="60960" marB="60960"/>
                </a:tc>
                <a:extLst>
                  <a:ext uri="{0D108BD9-81ED-4DB2-BD59-A6C34878D82A}">
                    <a16:rowId xmlns:a16="http://schemas.microsoft.com/office/drawing/2014/main" val="1205537118"/>
                  </a:ext>
                </a:extLst>
              </a:tr>
              <a:tr h="494453">
                <a:tc>
                  <a:txBody>
                    <a:bodyPr/>
                    <a:lstStyle/>
                    <a:p>
                      <a:r>
                        <a:rPr lang="fr-CH" sz="2400" dirty="0"/>
                        <a:t>Communs</a:t>
                      </a:r>
                    </a:p>
                  </a:txBody>
                  <a:tcPr marL="121920" marR="121920" marT="60960" marB="60960"/>
                </a:tc>
                <a:tc>
                  <a:txBody>
                    <a:bodyPr/>
                    <a:lstStyle/>
                    <a:p>
                      <a:pPr algn="ctr"/>
                      <a:r>
                        <a:rPr lang="fr-CH" sz="2400" dirty="0"/>
                        <a:t>0%</a:t>
                      </a:r>
                    </a:p>
                  </a:txBody>
                  <a:tcPr marL="121920" marR="121920" marT="60960" marB="60960"/>
                </a:tc>
                <a:tc>
                  <a:txBody>
                    <a:bodyPr/>
                    <a:lstStyle/>
                    <a:p>
                      <a:pPr algn="ctr"/>
                      <a:r>
                        <a:rPr lang="fr-CH" sz="2400" dirty="0"/>
                        <a:t>800</a:t>
                      </a:r>
                    </a:p>
                  </a:txBody>
                  <a:tcPr marL="121920" marR="121920" marT="60960" marB="60960"/>
                </a:tc>
                <a:tc>
                  <a:txBody>
                    <a:bodyPr/>
                    <a:lstStyle/>
                    <a:p>
                      <a:pPr algn="ctr"/>
                      <a:r>
                        <a:rPr lang="fr-CH" sz="2400" dirty="0"/>
                        <a:t>0</a:t>
                      </a:r>
                    </a:p>
                  </a:txBody>
                  <a:tcPr marL="121920" marR="121920" marT="60960" marB="60960"/>
                </a:tc>
                <a:tc>
                  <a:txBody>
                    <a:bodyPr/>
                    <a:lstStyle/>
                    <a:p>
                      <a:pPr algn="ctr"/>
                      <a:r>
                        <a:rPr lang="fr-CH" sz="2400" dirty="0"/>
                        <a:t>0</a:t>
                      </a:r>
                    </a:p>
                  </a:txBody>
                  <a:tcPr marL="121920" marR="121920" marT="60960" marB="60960"/>
                </a:tc>
                <a:tc>
                  <a:txBody>
                    <a:bodyPr/>
                    <a:lstStyle/>
                    <a:p>
                      <a:pPr algn="ctr"/>
                      <a:r>
                        <a:rPr lang="fr-CH" sz="2400" dirty="0"/>
                        <a:t>800</a:t>
                      </a:r>
                    </a:p>
                  </a:txBody>
                  <a:tcPr marL="121920" marR="121920" marT="60960" marB="60960"/>
                </a:tc>
                <a:extLst>
                  <a:ext uri="{0D108BD9-81ED-4DB2-BD59-A6C34878D82A}">
                    <a16:rowId xmlns:a16="http://schemas.microsoft.com/office/drawing/2014/main" val="1760908776"/>
                  </a:ext>
                </a:extLst>
              </a:tr>
              <a:tr h="494453">
                <a:tc>
                  <a:txBody>
                    <a:bodyPr/>
                    <a:lstStyle/>
                    <a:p>
                      <a:r>
                        <a:rPr lang="fr-CH" sz="2400" dirty="0"/>
                        <a:t>Villa</a:t>
                      </a:r>
                    </a:p>
                  </a:txBody>
                  <a:tcPr marL="121920" marR="121920" marT="60960" marB="60960"/>
                </a:tc>
                <a:tc>
                  <a:txBody>
                    <a:bodyPr/>
                    <a:lstStyle/>
                    <a:p>
                      <a:pPr algn="ctr"/>
                      <a:r>
                        <a:rPr lang="fr-CH" sz="2400" dirty="0"/>
                        <a:t>30%</a:t>
                      </a:r>
                    </a:p>
                  </a:txBody>
                  <a:tcPr marL="121920" marR="121920" marT="60960" marB="60960"/>
                </a:tc>
                <a:tc>
                  <a:txBody>
                    <a:bodyPr/>
                    <a:lstStyle/>
                    <a:p>
                      <a:pPr algn="ctr"/>
                      <a:r>
                        <a:rPr lang="fr-CH" sz="2400" dirty="0"/>
                        <a:t>550</a:t>
                      </a:r>
                    </a:p>
                  </a:txBody>
                  <a:tcPr marL="121920" marR="121920" marT="60960" marB="60960"/>
                </a:tc>
                <a:tc>
                  <a:txBody>
                    <a:bodyPr/>
                    <a:lstStyle/>
                    <a:p>
                      <a:pPr algn="ctr"/>
                      <a:r>
                        <a:rPr lang="fr-CH" sz="2400" dirty="0"/>
                        <a:t>750</a:t>
                      </a:r>
                    </a:p>
                  </a:txBody>
                  <a:tcPr marL="121920" marR="121920" marT="60960" marB="60960"/>
                </a:tc>
                <a:tc>
                  <a:txBody>
                    <a:bodyPr/>
                    <a:lstStyle/>
                    <a:p>
                      <a:pPr algn="ctr"/>
                      <a:r>
                        <a:rPr lang="fr-CH" sz="2400" dirty="0"/>
                        <a:t>0</a:t>
                      </a:r>
                    </a:p>
                  </a:txBody>
                  <a:tcPr marL="121920" marR="121920" marT="60960" marB="60960"/>
                </a:tc>
                <a:tc>
                  <a:txBody>
                    <a:bodyPr/>
                    <a:lstStyle/>
                    <a:p>
                      <a:pPr algn="ctr"/>
                      <a:r>
                        <a:rPr lang="fr-CH" sz="2400" dirty="0"/>
                        <a:t>1300</a:t>
                      </a:r>
                    </a:p>
                  </a:txBody>
                  <a:tcPr marL="121920" marR="121920" marT="60960" marB="60960"/>
                </a:tc>
                <a:extLst>
                  <a:ext uri="{0D108BD9-81ED-4DB2-BD59-A6C34878D82A}">
                    <a16:rowId xmlns:a16="http://schemas.microsoft.com/office/drawing/2014/main" val="2046723575"/>
                  </a:ext>
                </a:extLst>
              </a:tr>
              <a:tr h="494453">
                <a:tc>
                  <a:txBody>
                    <a:bodyPr/>
                    <a:lstStyle/>
                    <a:p>
                      <a:r>
                        <a:rPr lang="fr-CH" sz="2400" dirty="0"/>
                        <a:t>RCP </a:t>
                      </a:r>
                    </a:p>
                  </a:txBody>
                  <a:tcPr marL="121920" marR="121920" marT="60960" marB="60960"/>
                </a:tc>
                <a:tc>
                  <a:txBody>
                    <a:bodyPr/>
                    <a:lstStyle/>
                    <a:p>
                      <a:pPr algn="ctr"/>
                      <a:r>
                        <a:rPr lang="fr-CH" sz="2400" dirty="0"/>
                        <a:t>50%</a:t>
                      </a:r>
                    </a:p>
                  </a:txBody>
                  <a:tcPr marL="121920" marR="121920" marT="60960" marB="60960"/>
                </a:tc>
                <a:tc>
                  <a:txBody>
                    <a:bodyPr/>
                    <a:lstStyle/>
                    <a:p>
                      <a:pPr algn="ctr"/>
                      <a:r>
                        <a:rPr lang="fr-CH" sz="2400" dirty="0"/>
                        <a:t>400</a:t>
                      </a:r>
                    </a:p>
                  </a:txBody>
                  <a:tcPr marL="121920" marR="121920" marT="60960" marB="60960"/>
                </a:tc>
                <a:tc>
                  <a:txBody>
                    <a:bodyPr/>
                    <a:lstStyle/>
                    <a:p>
                      <a:pPr algn="ctr"/>
                      <a:r>
                        <a:rPr lang="fr-CH" sz="2400" dirty="0"/>
                        <a:t>1250</a:t>
                      </a:r>
                    </a:p>
                  </a:txBody>
                  <a:tcPr marL="121920" marR="121920" marT="60960" marB="60960"/>
                </a:tc>
                <a:tc>
                  <a:txBody>
                    <a:bodyPr/>
                    <a:lstStyle/>
                    <a:p>
                      <a:pPr algn="ctr"/>
                      <a:r>
                        <a:rPr lang="fr-CH" sz="2400" dirty="0"/>
                        <a:t>0</a:t>
                      </a:r>
                    </a:p>
                  </a:txBody>
                  <a:tcPr marL="121920" marR="121920" marT="60960" marB="60960"/>
                </a:tc>
                <a:tc>
                  <a:txBody>
                    <a:bodyPr/>
                    <a:lstStyle/>
                    <a:p>
                      <a:pPr algn="ctr"/>
                      <a:r>
                        <a:rPr lang="fr-CH" sz="2400" dirty="0"/>
                        <a:t>1650</a:t>
                      </a:r>
                    </a:p>
                  </a:txBody>
                  <a:tcPr marL="121920" marR="121920" marT="60960" marB="60960"/>
                </a:tc>
                <a:extLst>
                  <a:ext uri="{0D108BD9-81ED-4DB2-BD59-A6C34878D82A}">
                    <a16:rowId xmlns:a16="http://schemas.microsoft.com/office/drawing/2014/main" val="2230966738"/>
                  </a:ext>
                </a:extLst>
              </a:tr>
              <a:tr h="494453">
                <a:tc>
                  <a:txBody>
                    <a:bodyPr/>
                    <a:lstStyle/>
                    <a:p>
                      <a:r>
                        <a:rPr lang="fr-CH" sz="2400" dirty="0"/>
                        <a:t>RCP-V</a:t>
                      </a:r>
                    </a:p>
                  </a:txBody>
                  <a:tcPr marL="121920" marR="121920" marT="60960" marB="60960"/>
                </a:tc>
                <a:tc>
                  <a:txBody>
                    <a:bodyPr/>
                    <a:lstStyle/>
                    <a:p>
                      <a:pPr algn="ctr"/>
                      <a:r>
                        <a:rPr lang="fr-CH" sz="2400" dirty="0"/>
                        <a:t>50%</a:t>
                      </a:r>
                    </a:p>
                  </a:txBody>
                  <a:tcPr marL="121920" marR="121920" marT="60960" marB="60960"/>
                </a:tc>
                <a:tc>
                  <a:txBody>
                    <a:bodyPr/>
                    <a:lstStyle/>
                    <a:p>
                      <a:pPr algn="ctr"/>
                      <a:r>
                        <a:rPr lang="fr-CH" sz="2400" dirty="0"/>
                        <a:t>400</a:t>
                      </a:r>
                    </a:p>
                  </a:txBody>
                  <a:tcPr marL="121920" marR="121920" marT="60960" marB="60960"/>
                </a:tc>
                <a:tc>
                  <a:txBody>
                    <a:bodyPr/>
                    <a:lstStyle/>
                    <a:p>
                      <a:pPr algn="ctr"/>
                      <a:r>
                        <a:rPr lang="fr-CH" sz="2400" dirty="0"/>
                        <a:t>1250</a:t>
                      </a:r>
                    </a:p>
                  </a:txBody>
                  <a:tcPr marL="121920" marR="121920" marT="60960" marB="60960"/>
                </a:tc>
                <a:tc>
                  <a:txBody>
                    <a:bodyPr/>
                    <a:lstStyle/>
                    <a:p>
                      <a:pPr algn="ctr"/>
                      <a:r>
                        <a:rPr lang="fr-CH" sz="2400" dirty="0"/>
                        <a:t>60</a:t>
                      </a:r>
                    </a:p>
                  </a:txBody>
                  <a:tcPr marL="121920" marR="121920" marT="60960" marB="60960"/>
                </a:tc>
                <a:tc>
                  <a:txBody>
                    <a:bodyPr/>
                    <a:lstStyle/>
                    <a:p>
                      <a:pPr algn="ctr"/>
                      <a:r>
                        <a:rPr lang="fr-CH" sz="2400" dirty="0"/>
                        <a:t>1590</a:t>
                      </a:r>
                    </a:p>
                  </a:txBody>
                  <a:tcPr marL="121920" marR="121920" marT="60960" marB="60960"/>
                </a:tc>
                <a:extLst>
                  <a:ext uri="{0D108BD9-81ED-4DB2-BD59-A6C34878D82A}">
                    <a16:rowId xmlns:a16="http://schemas.microsoft.com/office/drawing/2014/main" val="1301971046"/>
                  </a:ext>
                </a:extLst>
              </a:tr>
              <a:tr h="494453">
                <a:tc>
                  <a:txBody>
                    <a:bodyPr/>
                    <a:lstStyle/>
                    <a:p>
                      <a:r>
                        <a:rPr lang="fr-CH" sz="2400" dirty="0"/>
                        <a:t>CEL 40%</a:t>
                      </a:r>
                    </a:p>
                  </a:txBody>
                  <a:tcPr marL="121920" marR="121920" marT="60960" marB="60960"/>
                </a:tc>
                <a:tc>
                  <a:txBody>
                    <a:bodyPr/>
                    <a:lstStyle/>
                    <a:p>
                      <a:pPr algn="ctr"/>
                      <a:r>
                        <a:rPr lang="fr-CH" sz="2400" dirty="0"/>
                        <a:t>50%</a:t>
                      </a:r>
                    </a:p>
                  </a:txBody>
                  <a:tcPr marL="121920" marR="121920" marT="60960" marB="60960"/>
                </a:tc>
                <a:tc>
                  <a:txBody>
                    <a:bodyPr/>
                    <a:lstStyle/>
                    <a:p>
                      <a:pPr algn="ctr"/>
                      <a:r>
                        <a:rPr lang="fr-CH" sz="2400" dirty="0"/>
                        <a:t>400</a:t>
                      </a:r>
                    </a:p>
                  </a:txBody>
                  <a:tcPr marL="121920" marR="121920" marT="60960" marB="60960"/>
                </a:tc>
                <a:tc>
                  <a:txBody>
                    <a:bodyPr/>
                    <a:lstStyle/>
                    <a:p>
                      <a:pPr algn="ctr"/>
                      <a:r>
                        <a:rPr lang="fr-CH" sz="2400" dirty="0"/>
                        <a:t>1025</a:t>
                      </a:r>
                    </a:p>
                  </a:txBody>
                  <a:tcPr marL="121920" marR="121920" marT="60960" marB="60960"/>
                </a:tc>
                <a:tc>
                  <a:txBody>
                    <a:bodyPr/>
                    <a:lstStyle/>
                    <a:p>
                      <a:pPr algn="ctr"/>
                      <a:r>
                        <a:rPr lang="fr-CH" sz="2400" dirty="0"/>
                        <a:t>0</a:t>
                      </a:r>
                    </a:p>
                  </a:txBody>
                  <a:tcPr marL="121920" marR="121920" marT="60960" marB="60960"/>
                </a:tc>
                <a:tc>
                  <a:txBody>
                    <a:bodyPr/>
                    <a:lstStyle/>
                    <a:p>
                      <a:pPr algn="ctr"/>
                      <a:r>
                        <a:rPr lang="fr-CH" sz="2400" dirty="0"/>
                        <a:t>1425</a:t>
                      </a:r>
                    </a:p>
                  </a:txBody>
                  <a:tcPr marL="121920" marR="121920" marT="60960" marB="60960"/>
                </a:tc>
                <a:extLst>
                  <a:ext uri="{0D108BD9-81ED-4DB2-BD59-A6C34878D82A}">
                    <a16:rowId xmlns:a16="http://schemas.microsoft.com/office/drawing/2014/main" val="2578754037"/>
                  </a:ext>
                </a:extLst>
              </a:tr>
              <a:tr h="494453">
                <a:tc>
                  <a:txBody>
                    <a:bodyPr/>
                    <a:lstStyle/>
                    <a:p>
                      <a:r>
                        <a:rPr lang="fr-CH" sz="2400" dirty="0"/>
                        <a:t>CEL 20%</a:t>
                      </a:r>
                    </a:p>
                  </a:txBody>
                  <a:tcPr marL="121920" marR="121920" marT="60960" marB="60960"/>
                </a:tc>
                <a:tc>
                  <a:txBody>
                    <a:bodyPr/>
                    <a:lstStyle/>
                    <a:p>
                      <a:pPr algn="ctr"/>
                      <a:r>
                        <a:rPr lang="fr-CH" sz="2400" dirty="0"/>
                        <a:t>50%</a:t>
                      </a:r>
                    </a:p>
                  </a:txBody>
                  <a:tcPr marL="121920" marR="121920" marT="60960" marB="60960"/>
                </a:tc>
                <a:tc>
                  <a:txBody>
                    <a:bodyPr/>
                    <a:lstStyle/>
                    <a:p>
                      <a:pPr algn="ctr"/>
                      <a:r>
                        <a:rPr lang="fr-CH" sz="2400" dirty="0"/>
                        <a:t>400</a:t>
                      </a:r>
                    </a:p>
                  </a:txBody>
                  <a:tcPr marL="121920" marR="121920" marT="60960" marB="60960"/>
                </a:tc>
                <a:tc>
                  <a:txBody>
                    <a:bodyPr/>
                    <a:lstStyle/>
                    <a:p>
                      <a:pPr algn="ctr"/>
                      <a:r>
                        <a:rPr lang="fr-CH" sz="2400" dirty="0"/>
                        <a:t>1000</a:t>
                      </a:r>
                    </a:p>
                  </a:txBody>
                  <a:tcPr marL="121920" marR="121920" marT="60960" marB="60960"/>
                </a:tc>
                <a:tc>
                  <a:txBody>
                    <a:bodyPr/>
                    <a:lstStyle/>
                    <a:p>
                      <a:pPr algn="ctr"/>
                      <a:r>
                        <a:rPr lang="fr-CH" sz="2400" dirty="0"/>
                        <a:t>0</a:t>
                      </a:r>
                    </a:p>
                  </a:txBody>
                  <a:tcPr marL="121920" marR="121920" marT="60960" marB="60960"/>
                </a:tc>
                <a:tc>
                  <a:txBody>
                    <a:bodyPr/>
                    <a:lstStyle/>
                    <a:p>
                      <a:pPr algn="ctr"/>
                      <a:r>
                        <a:rPr lang="fr-CH" sz="2400" dirty="0"/>
                        <a:t>1400</a:t>
                      </a:r>
                    </a:p>
                  </a:txBody>
                  <a:tcPr marL="121920" marR="121920" marT="60960" marB="60960"/>
                </a:tc>
                <a:extLst>
                  <a:ext uri="{0D108BD9-81ED-4DB2-BD59-A6C34878D82A}">
                    <a16:rowId xmlns:a16="http://schemas.microsoft.com/office/drawing/2014/main" val="217134444"/>
                  </a:ext>
                </a:extLst>
              </a:tr>
            </a:tbl>
          </a:graphicData>
        </a:graphic>
      </p:graphicFrame>
      <p:sp>
        <p:nvSpPr>
          <p:cNvPr id="6" name="TextBox 5">
            <a:extLst>
              <a:ext uri="{FF2B5EF4-FFF2-40B4-BE49-F238E27FC236}">
                <a16:creationId xmlns:a16="http://schemas.microsoft.com/office/drawing/2014/main" id="{9DD15A18-E3F9-0FCD-EAFF-0C7D2350D3DB}"/>
              </a:ext>
            </a:extLst>
          </p:cNvPr>
          <p:cNvSpPr txBox="1"/>
          <p:nvPr/>
        </p:nvSpPr>
        <p:spPr>
          <a:xfrm>
            <a:off x="397645" y="5629445"/>
            <a:ext cx="11364971" cy="995401"/>
          </a:xfrm>
          <a:prstGeom prst="rect">
            <a:avLst/>
          </a:prstGeom>
          <a:noFill/>
        </p:spPr>
        <p:txBody>
          <a:bodyPr wrap="none" rtlCol="0">
            <a:spAutoFit/>
          </a:bodyPr>
          <a:lstStyle/>
          <a:p>
            <a:pPr defTabSz="914377"/>
            <a:r>
              <a:rPr lang="fr-CH" sz="1467" dirty="0">
                <a:solidFill>
                  <a:prstClr val="black"/>
                </a:solidFill>
                <a:latin typeface="Calibri" panose="020F0502020204030204"/>
              </a:rPr>
              <a:t>On considère 2 bâtiments pour tous les cas de RCP et RCP-V, 10’000kWh produit par an, les valeurs d’autoconsommation sont très approximatives.</a:t>
            </a:r>
          </a:p>
          <a:p>
            <a:pPr defTabSz="914377"/>
            <a:r>
              <a:rPr lang="fr-CH" sz="1467" dirty="0">
                <a:solidFill>
                  <a:prstClr val="black"/>
                </a:solidFill>
                <a:latin typeface="Calibri" panose="020F0502020204030204"/>
              </a:rPr>
              <a:t>On considère pour les CEL qu’elle augmente l’autoconsommation de 20%, que le gain est sur le tarif réseau, plus 3ct./kWh pour l’énergie.</a:t>
            </a:r>
          </a:p>
          <a:p>
            <a:pPr defTabSz="914377"/>
            <a:r>
              <a:rPr lang="fr-CH" sz="1467" dirty="0">
                <a:solidFill>
                  <a:prstClr val="black"/>
                </a:solidFill>
                <a:latin typeface="Calibri" panose="020F0502020204030204"/>
              </a:rPr>
              <a:t>Ce tableau considère que les clients gèrent leur communauté seuls, avec les risques liés à la facturation interne.</a:t>
            </a:r>
          </a:p>
          <a:p>
            <a:pPr defTabSz="914377"/>
            <a:r>
              <a:rPr lang="fr-CH" sz="1467" dirty="0">
                <a:solidFill>
                  <a:prstClr val="black"/>
                </a:solidFill>
                <a:latin typeface="Calibri" panose="020F0502020204030204"/>
              </a:rPr>
              <a:t>Les frais de création et de modification ne sont pas considérés.</a:t>
            </a:r>
          </a:p>
        </p:txBody>
      </p:sp>
    </p:spTree>
    <p:extLst>
      <p:ext uri="{BB962C8B-B14F-4D97-AF65-F5344CB8AC3E}">
        <p14:creationId xmlns:p14="http://schemas.microsoft.com/office/powerpoint/2010/main" val="2082655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E2A73-5B9A-81C0-F043-FFBCC020CE08}"/>
              </a:ext>
            </a:extLst>
          </p:cNvPr>
          <p:cNvSpPr>
            <a:spLocks noGrp="1"/>
          </p:cNvSpPr>
          <p:nvPr>
            <p:ph type="title"/>
          </p:nvPr>
        </p:nvSpPr>
        <p:spPr/>
        <p:txBody>
          <a:bodyPr/>
          <a:lstStyle/>
          <a:p>
            <a:r>
              <a:rPr lang="fr-CH"/>
              <a:t>Conclusion</a:t>
            </a:r>
            <a:endParaRPr lang="fr-CH" dirty="0"/>
          </a:p>
        </p:txBody>
      </p:sp>
      <p:sp>
        <p:nvSpPr>
          <p:cNvPr id="3" name="Content Placeholder 2">
            <a:extLst>
              <a:ext uri="{FF2B5EF4-FFF2-40B4-BE49-F238E27FC236}">
                <a16:creationId xmlns:a16="http://schemas.microsoft.com/office/drawing/2014/main" id="{7E62383E-0308-0BA2-5EE5-0DA62D0FF8F7}"/>
              </a:ext>
            </a:extLst>
          </p:cNvPr>
          <p:cNvSpPr>
            <a:spLocks noGrp="1"/>
          </p:cNvSpPr>
          <p:nvPr>
            <p:ph idx="1"/>
          </p:nvPr>
        </p:nvSpPr>
        <p:spPr/>
        <p:txBody>
          <a:bodyPr>
            <a:normAutofit fontScale="92500"/>
          </a:bodyPr>
          <a:lstStyle/>
          <a:p>
            <a:r>
              <a:rPr lang="fr-CH" dirty="0"/>
              <a:t>Si on considère 2000CHF/</a:t>
            </a:r>
            <a:r>
              <a:rPr lang="fr-CH" dirty="0" err="1"/>
              <a:t>kWp</a:t>
            </a:r>
            <a:r>
              <a:rPr lang="fr-CH" dirty="0"/>
              <a:t> pour l’installation et 25 ans de durée de vie, cela donne environ 8ct. par kWh produit, ce qui correspond environ au tarif de reprise sans considérer l’autoconsommation</a:t>
            </a:r>
          </a:p>
          <a:p>
            <a:r>
              <a:rPr lang="fr-CH" dirty="0"/>
              <a:t>Le PV reste rentable malgré la baisse des tarifs de reprise</a:t>
            </a:r>
          </a:p>
          <a:p>
            <a:r>
              <a:rPr lang="fr-CH" dirty="0"/>
              <a:t>L’électrification massive et le déploiement du PV sont en cours</a:t>
            </a:r>
          </a:p>
          <a:p>
            <a:r>
              <a:rPr lang="fr-CH" dirty="0"/>
              <a:t>Pour augmenter l’indépendance énergétique suisse tout en la rendant neutre en CO2, il faut continuer à déployer du PV</a:t>
            </a:r>
          </a:p>
          <a:p>
            <a:r>
              <a:rPr lang="fr-CH" dirty="0"/>
              <a:t>Le cumul de l’électrification (véhicule électrique, pompe à chaleur) et de l’optimisation de l’autoconsommation sont plus rentables</a:t>
            </a:r>
          </a:p>
        </p:txBody>
      </p:sp>
      <p:sp>
        <p:nvSpPr>
          <p:cNvPr id="4" name="Slide Number Placeholder 3">
            <a:extLst>
              <a:ext uri="{FF2B5EF4-FFF2-40B4-BE49-F238E27FC236}">
                <a16:creationId xmlns:a16="http://schemas.microsoft.com/office/drawing/2014/main" id="{D236FC17-57B7-12FF-89B9-41067BA2A924}"/>
              </a:ext>
            </a:extLst>
          </p:cNvPr>
          <p:cNvSpPr>
            <a:spLocks noGrp="1"/>
          </p:cNvSpPr>
          <p:nvPr>
            <p:ph type="sldNum" sz="quarter" idx="4"/>
          </p:nvPr>
        </p:nvSpPr>
        <p:spPr/>
        <p:txBody>
          <a:bodyPr/>
          <a:lstStyle/>
          <a:p>
            <a:pPr defTabSz="914377"/>
            <a:fld id="{2925ED89-41F5-485B-88E2-4EF7CED2DF04}" type="slidenum">
              <a:rPr lang="fr-CH">
                <a:solidFill>
                  <a:prstClr val="black">
                    <a:tint val="75000"/>
                  </a:prstClr>
                </a:solidFill>
                <a:latin typeface="Calibri" panose="020F0502020204030204"/>
              </a:rPr>
              <a:pPr defTabSz="914377"/>
              <a:t>22</a:t>
            </a:fld>
            <a:r>
              <a:rPr lang="fr-CH">
                <a:solidFill>
                  <a:prstClr val="black">
                    <a:tint val="75000"/>
                  </a:prstClr>
                </a:solidFill>
                <a:latin typeface="Calibri" panose="020F0502020204030204"/>
              </a:rPr>
              <a:t>|</a:t>
            </a:r>
          </a:p>
        </p:txBody>
      </p:sp>
    </p:spTree>
    <p:extLst>
      <p:ext uri="{BB962C8B-B14F-4D97-AF65-F5344CB8AC3E}">
        <p14:creationId xmlns:p14="http://schemas.microsoft.com/office/powerpoint/2010/main" val="2115067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3DA13-D326-9644-5A45-61FF19CAF064}"/>
              </a:ext>
            </a:extLst>
          </p:cNvPr>
          <p:cNvSpPr>
            <a:spLocks noGrp="1"/>
          </p:cNvSpPr>
          <p:nvPr>
            <p:ph type="title"/>
          </p:nvPr>
        </p:nvSpPr>
        <p:spPr/>
        <p:txBody>
          <a:bodyPr/>
          <a:lstStyle/>
          <a:p>
            <a:r>
              <a:rPr lang="fr-CH" dirty="0"/>
              <a:t>PV et climat</a:t>
            </a:r>
          </a:p>
        </p:txBody>
      </p:sp>
      <p:sp>
        <p:nvSpPr>
          <p:cNvPr id="3" name="Content Placeholder 2">
            <a:extLst>
              <a:ext uri="{FF2B5EF4-FFF2-40B4-BE49-F238E27FC236}">
                <a16:creationId xmlns:a16="http://schemas.microsoft.com/office/drawing/2014/main" id="{2EC57B4B-1FA8-3FEC-D743-7596803F2816}"/>
              </a:ext>
            </a:extLst>
          </p:cNvPr>
          <p:cNvSpPr>
            <a:spLocks noGrp="1"/>
          </p:cNvSpPr>
          <p:nvPr>
            <p:ph idx="1"/>
          </p:nvPr>
        </p:nvSpPr>
        <p:spPr/>
        <p:txBody>
          <a:bodyPr>
            <a:normAutofit/>
          </a:bodyPr>
          <a:lstStyle/>
          <a:p>
            <a:r>
              <a:rPr lang="fr-CH" dirty="0"/>
              <a:t>Il faut continuer à installer du PV pour réduire les émissions de CO2 et réduire l’impact sur le climat</a:t>
            </a:r>
          </a:p>
          <a:p>
            <a:r>
              <a:rPr lang="fr-CH" dirty="0"/>
              <a:t>Avec l’augmentation de la chaleur: synchronisation entre les besoins de froid (climatisation) et le PV</a:t>
            </a:r>
          </a:p>
          <a:p>
            <a:r>
              <a:rPr lang="fr-CH" dirty="0"/>
              <a:t>Effet de cet été sur les marchés de l’énergie: le PV a aidé à éviter un problème de fourniture en parant à l’arrêt des centrales (charbon, nucléaire…)</a:t>
            </a:r>
          </a:p>
          <a:p>
            <a:r>
              <a:rPr lang="fr-CH" dirty="0"/>
              <a:t>Agir pour le bien commun fait peut-être encore plus de sens qu’uniquement réaliser une optimisation financière</a:t>
            </a:r>
          </a:p>
        </p:txBody>
      </p:sp>
      <p:sp>
        <p:nvSpPr>
          <p:cNvPr id="4" name="Slide Number Placeholder 3">
            <a:extLst>
              <a:ext uri="{FF2B5EF4-FFF2-40B4-BE49-F238E27FC236}">
                <a16:creationId xmlns:a16="http://schemas.microsoft.com/office/drawing/2014/main" id="{76828B8B-A176-5F2D-CED6-B4289BAF7C7A}"/>
              </a:ext>
            </a:extLst>
          </p:cNvPr>
          <p:cNvSpPr>
            <a:spLocks noGrp="1"/>
          </p:cNvSpPr>
          <p:nvPr>
            <p:ph type="sldNum" sz="quarter" idx="4"/>
          </p:nvPr>
        </p:nvSpPr>
        <p:spPr/>
        <p:txBody>
          <a:bodyPr/>
          <a:lstStyle/>
          <a:p>
            <a:pPr defTabSz="914377"/>
            <a:fld id="{2925ED89-41F5-485B-88E2-4EF7CED2DF04}" type="slidenum">
              <a:rPr lang="fr-CH">
                <a:solidFill>
                  <a:prstClr val="black">
                    <a:tint val="75000"/>
                  </a:prstClr>
                </a:solidFill>
                <a:latin typeface="Calibri" panose="020F0502020204030204"/>
              </a:rPr>
              <a:pPr defTabSz="914377"/>
              <a:t>23</a:t>
            </a:fld>
            <a:r>
              <a:rPr lang="fr-CH">
                <a:solidFill>
                  <a:prstClr val="black">
                    <a:tint val="75000"/>
                  </a:prstClr>
                </a:solidFill>
                <a:latin typeface="Calibri" panose="020F0502020204030204"/>
              </a:rPr>
              <a:t>|</a:t>
            </a:r>
          </a:p>
        </p:txBody>
      </p:sp>
    </p:spTree>
    <p:extLst>
      <p:ext uri="{BB962C8B-B14F-4D97-AF65-F5344CB8AC3E}">
        <p14:creationId xmlns:p14="http://schemas.microsoft.com/office/powerpoint/2010/main" val="3596005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A7EB6-0F4E-8B28-A1CD-51FF0A0D6B23}"/>
              </a:ext>
            </a:extLst>
          </p:cNvPr>
          <p:cNvSpPr>
            <a:spLocks noGrp="1"/>
          </p:cNvSpPr>
          <p:nvPr>
            <p:ph type="title"/>
          </p:nvPr>
        </p:nvSpPr>
        <p:spPr/>
        <p:txBody>
          <a:bodyPr/>
          <a:lstStyle/>
          <a:p>
            <a:r>
              <a:rPr lang="fr-CH" dirty="0"/>
              <a:t>Toutes les formes de PV</a:t>
            </a:r>
          </a:p>
        </p:txBody>
      </p:sp>
      <p:sp>
        <p:nvSpPr>
          <p:cNvPr id="4" name="Slide Number Placeholder 3">
            <a:extLst>
              <a:ext uri="{FF2B5EF4-FFF2-40B4-BE49-F238E27FC236}">
                <a16:creationId xmlns:a16="http://schemas.microsoft.com/office/drawing/2014/main" id="{DAD2F702-0D0A-3018-7B6C-FEBA0867BA6C}"/>
              </a:ext>
            </a:extLst>
          </p:cNvPr>
          <p:cNvSpPr>
            <a:spLocks noGrp="1"/>
          </p:cNvSpPr>
          <p:nvPr>
            <p:ph type="sldNum" sz="quarter" idx="4"/>
          </p:nvPr>
        </p:nvSpPr>
        <p:spPr/>
        <p:txBody>
          <a:bodyPr/>
          <a:lstStyle/>
          <a:p>
            <a:pPr defTabSz="914377"/>
            <a:fld id="{2925ED89-41F5-485B-88E2-4EF7CED2DF04}" type="slidenum">
              <a:rPr lang="fr-CH">
                <a:solidFill>
                  <a:prstClr val="black">
                    <a:tint val="75000"/>
                  </a:prstClr>
                </a:solidFill>
                <a:latin typeface="Calibri" panose="020F0502020204030204"/>
              </a:rPr>
              <a:pPr defTabSz="914377"/>
              <a:t>24</a:t>
            </a:fld>
            <a:r>
              <a:rPr lang="fr-CH">
                <a:solidFill>
                  <a:prstClr val="black">
                    <a:tint val="75000"/>
                  </a:prstClr>
                </a:solidFill>
                <a:latin typeface="Calibri" panose="020F0502020204030204"/>
              </a:rPr>
              <a:t>|</a:t>
            </a:r>
          </a:p>
        </p:txBody>
      </p:sp>
      <p:sp>
        <p:nvSpPr>
          <p:cNvPr id="6" name="TextBox 5">
            <a:extLst>
              <a:ext uri="{FF2B5EF4-FFF2-40B4-BE49-F238E27FC236}">
                <a16:creationId xmlns:a16="http://schemas.microsoft.com/office/drawing/2014/main" id="{2C2F80B1-DCF2-19FB-114C-D3F1A12C258F}"/>
              </a:ext>
            </a:extLst>
          </p:cNvPr>
          <p:cNvSpPr txBox="1"/>
          <p:nvPr/>
        </p:nvSpPr>
        <p:spPr>
          <a:xfrm>
            <a:off x="935634" y="3524209"/>
            <a:ext cx="2053585" cy="276999"/>
          </a:xfrm>
          <a:prstGeom prst="rect">
            <a:avLst/>
          </a:prstGeom>
          <a:noFill/>
        </p:spPr>
        <p:txBody>
          <a:bodyPr wrap="square" rtlCol="0">
            <a:spAutoFit/>
          </a:bodyPr>
          <a:lstStyle/>
          <a:p>
            <a:pPr defTabSz="914377"/>
            <a:r>
              <a:rPr lang="fr-CH" sz="1200" dirty="0">
                <a:solidFill>
                  <a:prstClr val="black"/>
                </a:solidFill>
                <a:latin typeface="Calibri" panose="020F0502020204030204"/>
              </a:rPr>
              <a:t>L.E. Perret-Aebi, </a:t>
            </a:r>
            <a:r>
              <a:rPr lang="fr-CH" sz="1200" dirty="0" err="1">
                <a:solidFill>
                  <a:prstClr val="black"/>
                </a:solidFill>
                <a:latin typeface="Calibri" panose="020F0502020204030204"/>
              </a:rPr>
              <a:t>Compàz</a:t>
            </a:r>
            <a:endParaRPr lang="fr-CH" sz="1200" dirty="0">
              <a:solidFill>
                <a:prstClr val="black"/>
              </a:solidFill>
              <a:latin typeface="Calibri" panose="020F0502020204030204"/>
            </a:endParaRPr>
          </a:p>
        </p:txBody>
      </p:sp>
      <p:sp>
        <p:nvSpPr>
          <p:cNvPr id="10" name="TextBox 9">
            <a:extLst>
              <a:ext uri="{FF2B5EF4-FFF2-40B4-BE49-F238E27FC236}">
                <a16:creationId xmlns:a16="http://schemas.microsoft.com/office/drawing/2014/main" id="{252EF55F-07BA-CD2E-E8C2-558BC8B3C0ED}"/>
              </a:ext>
            </a:extLst>
          </p:cNvPr>
          <p:cNvSpPr txBox="1"/>
          <p:nvPr/>
        </p:nvSpPr>
        <p:spPr>
          <a:xfrm>
            <a:off x="8966643" y="3624048"/>
            <a:ext cx="2182612" cy="276999"/>
          </a:xfrm>
          <a:prstGeom prst="rect">
            <a:avLst/>
          </a:prstGeom>
          <a:noFill/>
        </p:spPr>
        <p:txBody>
          <a:bodyPr wrap="square" rtlCol="0">
            <a:spAutoFit/>
          </a:bodyPr>
          <a:lstStyle/>
          <a:p>
            <a:pPr defTabSz="914377"/>
            <a:r>
              <a:rPr lang="fr-CH" sz="1200" dirty="0">
                <a:solidFill>
                  <a:prstClr val="black"/>
                </a:solidFill>
                <a:latin typeface="Calibri" panose="020F0502020204030204"/>
              </a:rPr>
              <a:t>Kämpfen Zinke + Partner AG</a:t>
            </a:r>
          </a:p>
        </p:txBody>
      </p:sp>
      <p:pic>
        <p:nvPicPr>
          <p:cNvPr id="11" name="Picture 10" descr="(EFH) Iltios, Unterwasser SG">
            <a:extLst>
              <a:ext uri="{FF2B5EF4-FFF2-40B4-BE49-F238E27FC236}">
                <a16:creationId xmlns:a16="http://schemas.microsoft.com/office/drawing/2014/main" id="{DC837882-9EC0-6424-4FE6-08D0C5219575}"/>
              </a:ext>
            </a:extLst>
          </p:cNvPr>
          <p:cNvPicPr>
            <a:picLocks noChangeAspect="1"/>
          </p:cNvPicPr>
          <p:nvPr/>
        </p:nvPicPr>
        <p:blipFill>
          <a:blip r:embed="rId2"/>
          <a:stretch>
            <a:fillRect/>
          </a:stretch>
        </p:blipFill>
        <p:spPr>
          <a:xfrm>
            <a:off x="164426" y="3941661"/>
            <a:ext cx="3355001" cy="2516252"/>
          </a:xfrm>
          <a:prstGeom prst="rect">
            <a:avLst/>
          </a:prstGeom>
        </p:spPr>
      </p:pic>
      <p:sp>
        <p:nvSpPr>
          <p:cNvPr id="14" name="TextBox 13">
            <a:extLst>
              <a:ext uri="{FF2B5EF4-FFF2-40B4-BE49-F238E27FC236}">
                <a16:creationId xmlns:a16="http://schemas.microsoft.com/office/drawing/2014/main" id="{B8CCF05A-4137-C102-6672-31582B7DA9F6}"/>
              </a:ext>
            </a:extLst>
          </p:cNvPr>
          <p:cNvSpPr txBox="1"/>
          <p:nvPr/>
        </p:nvSpPr>
        <p:spPr>
          <a:xfrm>
            <a:off x="341500" y="6448603"/>
            <a:ext cx="1409488" cy="276999"/>
          </a:xfrm>
          <a:prstGeom prst="rect">
            <a:avLst/>
          </a:prstGeom>
          <a:noFill/>
        </p:spPr>
        <p:txBody>
          <a:bodyPr wrap="none" rtlCol="0">
            <a:spAutoFit/>
          </a:bodyPr>
          <a:lstStyle/>
          <a:p>
            <a:pPr defTabSz="914377"/>
            <a:r>
              <a:rPr lang="fr-CH" sz="1200" dirty="0">
                <a:solidFill>
                  <a:prstClr val="black"/>
                </a:solidFill>
                <a:latin typeface="Calibri" panose="020F0502020204030204"/>
              </a:rPr>
              <a:t>Solar </a:t>
            </a:r>
            <a:r>
              <a:rPr lang="fr-CH" sz="1200" dirty="0" err="1">
                <a:solidFill>
                  <a:prstClr val="black"/>
                </a:solidFill>
                <a:latin typeface="Calibri" panose="020F0502020204030204"/>
              </a:rPr>
              <a:t>Agentur</a:t>
            </a:r>
            <a:r>
              <a:rPr lang="fr-CH" sz="1200" dirty="0">
                <a:solidFill>
                  <a:prstClr val="black"/>
                </a:solidFill>
                <a:latin typeface="Calibri" panose="020F0502020204030204"/>
              </a:rPr>
              <a:t>, 2025</a:t>
            </a:r>
          </a:p>
        </p:txBody>
      </p:sp>
      <p:pic>
        <p:nvPicPr>
          <p:cNvPr id="16" name="Picture 15" descr="Palais du Gouvernement">
            <a:extLst>
              <a:ext uri="{FF2B5EF4-FFF2-40B4-BE49-F238E27FC236}">
                <a16:creationId xmlns:a16="http://schemas.microsoft.com/office/drawing/2014/main" id="{71452EE7-55A8-26DC-86E2-BFF3FDC02ED0}"/>
              </a:ext>
            </a:extLst>
          </p:cNvPr>
          <p:cNvPicPr>
            <a:picLocks noChangeAspect="1"/>
          </p:cNvPicPr>
          <p:nvPr/>
        </p:nvPicPr>
        <p:blipFill>
          <a:blip r:embed="rId3"/>
          <a:stretch>
            <a:fillRect/>
          </a:stretch>
        </p:blipFill>
        <p:spPr>
          <a:xfrm>
            <a:off x="7937343" y="3941661"/>
            <a:ext cx="3855699" cy="2571751"/>
          </a:xfrm>
          <a:prstGeom prst="rect">
            <a:avLst/>
          </a:prstGeom>
        </p:spPr>
      </p:pic>
      <p:sp>
        <p:nvSpPr>
          <p:cNvPr id="19" name="TextBox 18">
            <a:extLst>
              <a:ext uri="{FF2B5EF4-FFF2-40B4-BE49-F238E27FC236}">
                <a16:creationId xmlns:a16="http://schemas.microsoft.com/office/drawing/2014/main" id="{369A35B9-B685-25A7-8D5B-507C77D47BAF}"/>
              </a:ext>
            </a:extLst>
          </p:cNvPr>
          <p:cNvSpPr txBox="1"/>
          <p:nvPr/>
        </p:nvSpPr>
        <p:spPr>
          <a:xfrm>
            <a:off x="8878975" y="6482919"/>
            <a:ext cx="2206886" cy="276999"/>
          </a:xfrm>
          <a:prstGeom prst="rect">
            <a:avLst/>
          </a:prstGeom>
          <a:noFill/>
        </p:spPr>
        <p:txBody>
          <a:bodyPr wrap="none" rtlCol="0">
            <a:spAutoFit/>
          </a:bodyPr>
          <a:lstStyle/>
          <a:p>
            <a:pPr defTabSz="914377"/>
            <a:r>
              <a:rPr lang="fr-CH" sz="1200" dirty="0">
                <a:solidFill>
                  <a:prstClr val="black"/>
                </a:solidFill>
                <a:latin typeface="Calibri" panose="020F0502020204030204"/>
              </a:rPr>
              <a:t>Nicolas </a:t>
            </a:r>
            <a:r>
              <a:rPr lang="fr-CH" sz="1200" dirty="0" err="1">
                <a:solidFill>
                  <a:prstClr val="black"/>
                </a:solidFill>
                <a:latin typeface="Calibri" panose="020F0502020204030204"/>
              </a:rPr>
              <a:t>Sedlatchek</a:t>
            </a:r>
            <a:r>
              <a:rPr lang="fr-CH" sz="1200" dirty="0">
                <a:solidFill>
                  <a:prstClr val="black"/>
                </a:solidFill>
                <a:latin typeface="Calibri" panose="020F0502020204030204"/>
              </a:rPr>
              <a:t>, SIP/VS, 2025</a:t>
            </a:r>
          </a:p>
        </p:txBody>
      </p:sp>
      <p:pic>
        <p:nvPicPr>
          <p:cNvPr id="22" name="Picture 21">
            <a:extLst>
              <a:ext uri="{FF2B5EF4-FFF2-40B4-BE49-F238E27FC236}">
                <a16:creationId xmlns:a16="http://schemas.microsoft.com/office/drawing/2014/main" id="{FFB2CE35-23DA-067A-DDF3-8A17E7A81AC6}"/>
              </a:ext>
            </a:extLst>
          </p:cNvPr>
          <p:cNvPicPr>
            <a:picLocks noChangeAspect="1"/>
          </p:cNvPicPr>
          <p:nvPr/>
        </p:nvPicPr>
        <p:blipFill>
          <a:blip r:embed="rId4"/>
          <a:stretch>
            <a:fillRect/>
          </a:stretch>
        </p:blipFill>
        <p:spPr>
          <a:xfrm>
            <a:off x="8176345" y="1211047"/>
            <a:ext cx="3619500" cy="2413000"/>
          </a:xfrm>
          <a:prstGeom prst="rect">
            <a:avLst/>
          </a:prstGeom>
        </p:spPr>
      </p:pic>
      <p:pic>
        <p:nvPicPr>
          <p:cNvPr id="23" name="Picture 22">
            <a:extLst>
              <a:ext uri="{FF2B5EF4-FFF2-40B4-BE49-F238E27FC236}">
                <a16:creationId xmlns:a16="http://schemas.microsoft.com/office/drawing/2014/main" id="{7FCB6546-DBC8-1450-99F8-0AD2EF578A11}"/>
              </a:ext>
            </a:extLst>
          </p:cNvPr>
          <p:cNvPicPr>
            <a:picLocks noChangeAspect="1"/>
          </p:cNvPicPr>
          <p:nvPr/>
        </p:nvPicPr>
        <p:blipFill>
          <a:blip r:embed="rId5"/>
          <a:stretch>
            <a:fillRect/>
          </a:stretch>
        </p:blipFill>
        <p:spPr>
          <a:xfrm>
            <a:off x="277011" y="1090112"/>
            <a:ext cx="3619500" cy="2413000"/>
          </a:xfrm>
          <a:prstGeom prst="rect">
            <a:avLst/>
          </a:prstGeom>
        </p:spPr>
      </p:pic>
      <p:pic>
        <p:nvPicPr>
          <p:cNvPr id="24" name="Picture 23">
            <a:extLst>
              <a:ext uri="{FF2B5EF4-FFF2-40B4-BE49-F238E27FC236}">
                <a16:creationId xmlns:a16="http://schemas.microsoft.com/office/drawing/2014/main" id="{3C9E1178-990B-F2AD-ECD3-AA88A455608D}"/>
              </a:ext>
            </a:extLst>
          </p:cNvPr>
          <p:cNvPicPr>
            <a:picLocks noChangeAspect="1"/>
          </p:cNvPicPr>
          <p:nvPr/>
        </p:nvPicPr>
        <p:blipFill>
          <a:blip r:embed="rId6"/>
          <a:stretch>
            <a:fillRect/>
          </a:stretch>
        </p:blipFill>
        <p:spPr>
          <a:xfrm>
            <a:off x="3827935" y="3941660"/>
            <a:ext cx="3800900" cy="2533933"/>
          </a:xfrm>
          <a:prstGeom prst="rect">
            <a:avLst/>
          </a:prstGeom>
        </p:spPr>
      </p:pic>
      <p:sp>
        <p:nvSpPr>
          <p:cNvPr id="26" name="TextBox 25">
            <a:extLst>
              <a:ext uri="{FF2B5EF4-FFF2-40B4-BE49-F238E27FC236}">
                <a16:creationId xmlns:a16="http://schemas.microsoft.com/office/drawing/2014/main" id="{231ADFDE-DB02-AEBA-F6F1-94F32E066F78}"/>
              </a:ext>
            </a:extLst>
          </p:cNvPr>
          <p:cNvSpPr txBox="1"/>
          <p:nvPr/>
        </p:nvSpPr>
        <p:spPr>
          <a:xfrm>
            <a:off x="4581879" y="6475594"/>
            <a:ext cx="1937262" cy="276999"/>
          </a:xfrm>
          <a:prstGeom prst="rect">
            <a:avLst/>
          </a:prstGeom>
          <a:noFill/>
        </p:spPr>
        <p:txBody>
          <a:bodyPr wrap="none" rtlCol="0">
            <a:spAutoFit/>
          </a:bodyPr>
          <a:lstStyle/>
          <a:p>
            <a:pPr defTabSz="914377"/>
            <a:r>
              <a:rPr lang="fr-CH" sz="1200" dirty="0">
                <a:solidFill>
                  <a:prstClr val="black"/>
                </a:solidFill>
                <a:latin typeface="Calibri" panose="020F0502020204030204"/>
              </a:rPr>
              <a:t>Kämpfen Zinke + Partner AG</a:t>
            </a:r>
          </a:p>
        </p:txBody>
      </p:sp>
      <p:pic>
        <p:nvPicPr>
          <p:cNvPr id="27" name="Picture 26" descr="View image">
            <a:extLst>
              <a:ext uri="{FF2B5EF4-FFF2-40B4-BE49-F238E27FC236}">
                <a16:creationId xmlns:a16="http://schemas.microsoft.com/office/drawing/2014/main" id="{DD5E9B36-44DA-EFB9-6711-3F403B38CF9C}"/>
              </a:ext>
            </a:extLst>
          </p:cNvPr>
          <p:cNvPicPr>
            <a:picLocks noChangeAspect="1"/>
          </p:cNvPicPr>
          <p:nvPr/>
        </p:nvPicPr>
        <p:blipFill>
          <a:blip r:embed="rId7"/>
          <a:stretch>
            <a:fillRect/>
          </a:stretch>
        </p:blipFill>
        <p:spPr>
          <a:xfrm>
            <a:off x="4135513" y="1090113"/>
            <a:ext cx="3801831" cy="2533935"/>
          </a:xfrm>
          <a:prstGeom prst="rect">
            <a:avLst/>
          </a:prstGeom>
        </p:spPr>
      </p:pic>
      <p:sp>
        <p:nvSpPr>
          <p:cNvPr id="29" name="TextBox 28">
            <a:extLst>
              <a:ext uri="{FF2B5EF4-FFF2-40B4-BE49-F238E27FC236}">
                <a16:creationId xmlns:a16="http://schemas.microsoft.com/office/drawing/2014/main" id="{9B651F56-1FDD-C384-1528-F0668AFC3461}"/>
              </a:ext>
            </a:extLst>
          </p:cNvPr>
          <p:cNvSpPr txBox="1"/>
          <p:nvPr/>
        </p:nvSpPr>
        <p:spPr>
          <a:xfrm>
            <a:off x="4702353" y="3596178"/>
            <a:ext cx="2668147" cy="276999"/>
          </a:xfrm>
          <a:prstGeom prst="rect">
            <a:avLst/>
          </a:prstGeom>
          <a:noFill/>
        </p:spPr>
        <p:txBody>
          <a:bodyPr wrap="square" rtlCol="0">
            <a:spAutoFit/>
          </a:bodyPr>
          <a:lstStyle/>
          <a:p>
            <a:pPr defTabSz="914377"/>
            <a:r>
              <a:rPr lang="fr-CH" sz="1200" dirty="0" err="1">
                <a:solidFill>
                  <a:prstClr val="black"/>
                </a:solidFill>
                <a:latin typeface="Calibri" panose="020F0502020204030204"/>
              </a:rPr>
              <a:t>Zenitrack</a:t>
            </a:r>
            <a:r>
              <a:rPr lang="fr-CH" sz="1200" dirty="0">
                <a:solidFill>
                  <a:prstClr val="black"/>
                </a:solidFill>
                <a:latin typeface="Calibri" panose="020F0502020204030204"/>
              </a:rPr>
              <a:t>, Arnaud Zufferey, 2025</a:t>
            </a:r>
          </a:p>
        </p:txBody>
      </p:sp>
    </p:spTree>
    <p:extLst>
      <p:ext uri="{BB962C8B-B14F-4D97-AF65-F5344CB8AC3E}">
        <p14:creationId xmlns:p14="http://schemas.microsoft.com/office/powerpoint/2010/main" val="3833012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1E650B9-ABC5-6B4C-F22D-4B28F4E7B4A2}"/>
              </a:ext>
            </a:extLst>
          </p:cNvPr>
          <p:cNvPicPr>
            <a:picLocks noChangeAspect="1"/>
          </p:cNvPicPr>
          <p:nvPr/>
        </p:nvPicPr>
        <p:blipFill>
          <a:blip r:embed="rId2"/>
          <a:stretch>
            <a:fillRect/>
          </a:stretch>
        </p:blipFill>
        <p:spPr>
          <a:xfrm>
            <a:off x="0" y="-14353"/>
            <a:ext cx="12191999" cy="6872354"/>
          </a:xfrm>
          <a:prstGeom prst="rect">
            <a:avLst/>
          </a:prstGeom>
        </p:spPr>
      </p:pic>
    </p:spTree>
    <p:extLst>
      <p:ext uri="{BB962C8B-B14F-4D97-AF65-F5344CB8AC3E}">
        <p14:creationId xmlns:p14="http://schemas.microsoft.com/office/powerpoint/2010/main" val="10566111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42606-4E9C-4B68-CD1D-4F626D00C9F6}"/>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84DC5493-F7FB-486C-0E55-E9AB29DE921C}"/>
              </a:ext>
            </a:extLst>
          </p:cNvPr>
          <p:cNvPicPr>
            <a:picLocks noChangeAspect="1"/>
          </p:cNvPicPr>
          <p:nvPr/>
        </p:nvPicPr>
        <p:blipFill>
          <a:blip r:embed="rId2"/>
          <a:stretch>
            <a:fillRect/>
          </a:stretch>
        </p:blipFill>
        <p:spPr>
          <a:xfrm>
            <a:off x="0" y="15791"/>
            <a:ext cx="12192000" cy="6826418"/>
          </a:xfrm>
          <a:prstGeom prst="rect">
            <a:avLst/>
          </a:prstGeom>
        </p:spPr>
      </p:pic>
    </p:spTree>
    <p:extLst>
      <p:ext uri="{BB962C8B-B14F-4D97-AF65-F5344CB8AC3E}">
        <p14:creationId xmlns:p14="http://schemas.microsoft.com/office/powerpoint/2010/main" val="1206349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723B1-249A-921D-961C-D4DF14048D73}"/>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D23D74A3-1ED7-DCAE-0F8B-61F80D3F2A4F}"/>
              </a:ext>
            </a:extLst>
          </p:cNvPr>
          <p:cNvPicPr>
            <a:picLocks noChangeAspect="1"/>
          </p:cNvPicPr>
          <p:nvPr/>
        </p:nvPicPr>
        <p:blipFill>
          <a:blip r:embed="rId2"/>
          <a:stretch>
            <a:fillRect/>
          </a:stretch>
        </p:blipFill>
        <p:spPr>
          <a:xfrm>
            <a:off x="0" y="14687"/>
            <a:ext cx="12192000" cy="6828626"/>
          </a:xfrm>
          <a:prstGeom prst="rect">
            <a:avLst/>
          </a:prstGeom>
        </p:spPr>
      </p:pic>
    </p:spTree>
    <p:extLst>
      <p:ext uri="{BB962C8B-B14F-4D97-AF65-F5344CB8AC3E}">
        <p14:creationId xmlns:p14="http://schemas.microsoft.com/office/powerpoint/2010/main" val="4247260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DC955-C2A5-F46A-DF7E-BE3BF998ED2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80162CE-3066-0D78-33BA-D908DD51ACE2}"/>
              </a:ext>
            </a:extLst>
          </p:cNvPr>
          <p:cNvPicPr>
            <a:picLocks noChangeAspect="1"/>
          </p:cNvPicPr>
          <p:nvPr/>
        </p:nvPicPr>
        <p:blipFill>
          <a:blip r:embed="rId2"/>
          <a:stretch>
            <a:fillRect/>
          </a:stretch>
        </p:blipFill>
        <p:spPr>
          <a:xfrm>
            <a:off x="0" y="11754"/>
            <a:ext cx="12192000" cy="6834492"/>
          </a:xfrm>
          <a:prstGeom prst="rect">
            <a:avLst/>
          </a:prstGeom>
        </p:spPr>
      </p:pic>
    </p:spTree>
    <p:extLst>
      <p:ext uri="{BB962C8B-B14F-4D97-AF65-F5344CB8AC3E}">
        <p14:creationId xmlns:p14="http://schemas.microsoft.com/office/powerpoint/2010/main" val="4167518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41B8F-4035-CEB9-4ADE-C99B8640C5D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D8F22B9-D5FE-EE82-B8E4-351D5FC768B6}"/>
              </a:ext>
            </a:extLst>
          </p:cNvPr>
          <p:cNvPicPr>
            <a:picLocks noChangeAspect="1"/>
          </p:cNvPicPr>
          <p:nvPr/>
        </p:nvPicPr>
        <p:blipFill>
          <a:blip r:embed="rId2"/>
          <a:stretch>
            <a:fillRect/>
          </a:stretch>
        </p:blipFill>
        <p:spPr>
          <a:xfrm>
            <a:off x="7681" y="0"/>
            <a:ext cx="12176637" cy="6858000"/>
          </a:xfrm>
          <a:prstGeom prst="rect">
            <a:avLst/>
          </a:prstGeom>
        </p:spPr>
      </p:pic>
    </p:spTree>
    <p:extLst>
      <p:ext uri="{BB962C8B-B14F-4D97-AF65-F5344CB8AC3E}">
        <p14:creationId xmlns:p14="http://schemas.microsoft.com/office/powerpoint/2010/main" val="2652690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3A361-BBBD-0F7A-7806-A3AA7555A48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7A079C3-4917-0099-1466-17702954EA8E}"/>
              </a:ext>
            </a:extLst>
          </p:cNvPr>
          <p:cNvPicPr>
            <a:picLocks noChangeAspect="1"/>
          </p:cNvPicPr>
          <p:nvPr/>
        </p:nvPicPr>
        <p:blipFill>
          <a:blip r:embed="rId2"/>
          <a:stretch>
            <a:fillRect/>
          </a:stretch>
        </p:blipFill>
        <p:spPr>
          <a:xfrm>
            <a:off x="7681" y="0"/>
            <a:ext cx="12176637" cy="6858000"/>
          </a:xfrm>
          <a:prstGeom prst="rect">
            <a:avLst/>
          </a:prstGeom>
        </p:spPr>
      </p:pic>
    </p:spTree>
    <p:extLst>
      <p:ext uri="{BB962C8B-B14F-4D97-AF65-F5344CB8AC3E}">
        <p14:creationId xmlns:p14="http://schemas.microsoft.com/office/powerpoint/2010/main" val="4263872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F9524-04A1-9BDC-7534-0906DF3EDB65}"/>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2D4E2494-DBF2-6A34-D1B9-C2E2C51BD809}"/>
              </a:ext>
            </a:extLst>
          </p:cNvPr>
          <p:cNvPicPr>
            <a:picLocks noChangeAspect="1"/>
          </p:cNvPicPr>
          <p:nvPr/>
        </p:nvPicPr>
        <p:blipFill>
          <a:blip r:embed="rId2"/>
          <a:stretch>
            <a:fillRect/>
          </a:stretch>
        </p:blipFill>
        <p:spPr>
          <a:xfrm>
            <a:off x="0" y="59674"/>
            <a:ext cx="12192000" cy="6738651"/>
          </a:xfrm>
          <a:prstGeom prst="rect">
            <a:avLst/>
          </a:prstGeom>
        </p:spPr>
      </p:pic>
    </p:spTree>
    <p:extLst>
      <p:ext uri="{BB962C8B-B14F-4D97-AF65-F5344CB8AC3E}">
        <p14:creationId xmlns:p14="http://schemas.microsoft.com/office/powerpoint/2010/main" val="26766745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7AE28-8341-B0C0-C7C7-AE41A4D8299B}"/>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77408021-2CB3-8EA8-C94B-801F484A3516}"/>
              </a:ext>
            </a:extLst>
          </p:cNvPr>
          <p:cNvPicPr>
            <a:picLocks noChangeAspect="1"/>
          </p:cNvPicPr>
          <p:nvPr/>
        </p:nvPicPr>
        <p:blipFill>
          <a:blip r:embed="rId2"/>
          <a:stretch>
            <a:fillRect/>
          </a:stretch>
        </p:blipFill>
        <p:spPr>
          <a:xfrm>
            <a:off x="0" y="12662"/>
            <a:ext cx="12192000" cy="6832676"/>
          </a:xfrm>
          <a:prstGeom prst="rect">
            <a:avLst/>
          </a:prstGeom>
        </p:spPr>
      </p:pic>
    </p:spTree>
    <p:extLst>
      <p:ext uri="{BB962C8B-B14F-4D97-AF65-F5344CB8AC3E}">
        <p14:creationId xmlns:p14="http://schemas.microsoft.com/office/powerpoint/2010/main" val="1496738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7F18D-0264-710D-F786-2B97C04D543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6E241D7-D0DF-10AB-A60C-8B49500D9146}"/>
              </a:ext>
            </a:extLst>
          </p:cNvPr>
          <p:cNvPicPr>
            <a:picLocks noChangeAspect="1"/>
          </p:cNvPicPr>
          <p:nvPr/>
        </p:nvPicPr>
        <p:blipFill>
          <a:blip r:embed="rId2"/>
          <a:stretch>
            <a:fillRect/>
          </a:stretch>
        </p:blipFill>
        <p:spPr>
          <a:xfrm>
            <a:off x="6648" y="0"/>
            <a:ext cx="12178704" cy="6858000"/>
          </a:xfrm>
          <a:prstGeom prst="rect">
            <a:avLst/>
          </a:prstGeom>
        </p:spPr>
      </p:pic>
    </p:spTree>
    <p:extLst>
      <p:ext uri="{BB962C8B-B14F-4D97-AF65-F5344CB8AC3E}">
        <p14:creationId xmlns:p14="http://schemas.microsoft.com/office/powerpoint/2010/main" val="11152060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0598D-2D8D-98B1-2E3D-21DCA7988BC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5DA0BC9-F99B-AD03-EC35-EC806135515A}"/>
              </a:ext>
            </a:extLst>
          </p:cNvPr>
          <p:cNvPicPr>
            <a:picLocks noChangeAspect="1"/>
          </p:cNvPicPr>
          <p:nvPr/>
        </p:nvPicPr>
        <p:blipFill>
          <a:blip r:embed="rId2"/>
          <a:stretch>
            <a:fillRect/>
          </a:stretch>
        </p:blipFill>
        <p:spPr>
          <a:xfrm>
            <a:off x="0" y="11197"/>
            <a:ext cx="12192000" cy="6835605"/>
          </a:xfrm>
          <a:prstGeom prst="rect">
            <a:avLst/>
          </a:prstGeom>
        </p:spPr>
      </p:pic>
    </p:spTree>
    <p:extLst>
      <p:ext uri="{BB962C8B-B14F-4D97-AF65-F5344CB8AC3E}">
        <p14:creationId xmlns:p14="http://schemas.microsoft.com/office/powerpoint/2010/main" val="29214197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67C0B-134D-D30A-F91B-CE5AD8F9CBE1}"/>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1039F08C-0CE9-0476-5115-19CA5668C654}"/>
              </a:ext>
            </a:extLst>
          </p:cNvPr>
          <p:cNvPicPr>
            <a:picLocks noChangeAspect="1"/>
          </p:cNvPicPr>
          <p:nvPr/>
        </p:nvPicPr>
        <p:blipFill>
          <a:blip r:embed="rId2"/>
          <a:stretch>
            <a:fillRect/>
          </a:stretch>
        </p:blipFill>
        <p:spPr>
          <a:xfrm>
            <a:off x="0" y="12662"/>
            <a:ext cx="12192000" cy="6832676"/>
          </a:xfrm>
          <a:prstGeom prst="rect">
            <a:avLst/>
          </a:prstGeom>
        </p:spPr>
      </p:pic>
    </p:spTree>
    <p:extLst>
      <p:ext uri="{BB962C8B-B14F-4D97-AF65-F5344CB8AC3E}">
        <p14:creationId xmlns:p14="http://schemas.microsoft.com/office/powerpoint/2010/main" val="8184142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33825-2AEA-C522-9D40-1D092478CA4D}"/>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F7F19E29-EA34-0820-A32B-4C21DE78530F}"/>
              </a:ext>
            </a:extLst>
          </p:cNvPr>
          <p:cNvPicPr>
            <a:picLocks noChangeAspect="1"/>
          </p:cNvPicPr>
          <p:nvPr/>
        </p:nvPicPr>
        <p:blipFill>
          <a:blip r:embed="rId2"/>
          <a:srcRect t="1629"/>
          <a:stretch>
            <a:fillRect/>
          </a:stretch>
        </p:blipFill>
        <p:spPr>
          <a:xfrm>
            <a:off x="33528" y="111760"/>
            <a:ext cx="12124944" cy="6746240"/>
          </a:xfrm>
          <a:prstGeom prst="rect">
            <a:avLst/>
          </a:prstGeom>
        </p:spPr>
      </p:pic>
    </p:spTree>
    <p:extLst>
      <p:ext uri="{BB962C8B-B14F-4D97-AF65-F5344CB8AC3E}">
        <p14:creationId xmlns:p14="http://schemas.microsoft.com/office/powerpoint/2010/main" val="25522822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43176-55F4-C2B3-8744-14780C44A294}"/>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82F4D95-F28D-1B1C-8297-52176A17E74E}"/>
              </a:ext>
            </a:extLst>
          </p:cNvPr>
          <p:cNvPicPr>
            <a:picLocks noChangeAspect="1"/>
          </p:cNvPicPr>
          <p:nvPr/>
        </p:nvPicPr>
        <p:blipFill>
          <a:blip r:embed="rId2"/>
          <a:stretch>
            <a:fillRect/>
          </a:stretch>
        </p:blipFill>
        <p:spPr>
          <a:xfrm>
            <a:off x="21508" y="0"/>
            <a:ext cx="12148984" cy="6858000"/>
          </a:xfrm>
          <a:prstGeom prst="rect">
            <a:avLst/>
          </a:prstGeom>
        </p:spPr>
      </p:pic>
    </p:spTree>
    <p:extLst>
      <p:ext uri="{BB962C8B-B14F-4D97-AF65-F5344CB8AC3E}">
        <p14:creationId xmlns:p14="http://schemas.microsoft.com/office/powerpoint/2010/main" val="24568691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B2D91-2665-AE70-C003-BB7D838C5A5C}"/>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1E293EC-AFC0-5B53-88C4-BAEAEDD6EE82}"/>
              </a:ext>
            </a:extLst>
          </p:cNvPr>
          <p:cNvPicPr>
            <a:picLocks noChangeAspect="1"/>
          </p:cNvPicPr>
          <p:nvPr/>
        </p:nvPicPr>
        <p:blipFill>
          <a:blip r:embed="rId2"/>
          <a:stretch>
            <a:fillRect/>
          </a:stretch>
        </p:blipFill>
        <p:spPr>
          <a:xfrm>
            <a:off x="22951" y="0"/>
            <a:ext cx="12146097" cy="6858000"/>
          </a:xfrm>
          <a:prstGeom prst="rect">
            <a:avLst/>
          </a:prstGeom>
        </p:spPr>
      </p:pic>
    </p:spTree>
    <p:extLst>
      <p:ext uri="{BB962C8B-B14F-4D97-AF65-F5344CB8AC3E}">
        <p14:creationId xmlns:p14="http://schemas.microsoft.com/office/powerpoint/2010/main" val="25963309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FB696-1E1A-17B1-974E-D50C20C725E1}"/>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641C51B-E55F-39D4-9038-A2DAB593DE12}"/>
              </a:ext>
            </a:extLst>
          </p:cNvPr>
          <p:cNvPicPr>
            <a:picLocks noChangeAspect="1"/>
          </p:cNvPicPr>
          <p:nvPr/>
        </p:nvPicPr>
        <p:blipFill>
          <a:blip r:embed="rId2"/>
          <a:stretch>
            <a:fillRect/>
          </a:stretch>
        </p:blipFill>
        <p:spPr>
          <a:xfrm>
            <a:off x="0" y="14687"/>
            <a:ext cx="12192000" cy="6828626"/>
          </a:xfrm>
          <a:prstGeom prst="rect">
            <a:avLst/>
          </a:prstGeom>
        </p:spPr>
      </p:pic>
    </p:spTree>
    <p:extLst>
      <p:ext uri="{BB962C8B-B14F-4D97-AF65-F5344CB8AC3E}">
        <p14:creationId xmlns:p14="http://schemas.microsoft.com/office/powerpoint/2010/main" val="3780541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DE1F0-5C59-4FF2-15FB-AA90BCA84C5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0F9C874E-81AC-8D53-428E-2156F0EB886C}"/>
              </a:ext>
            </a:extLst>
          </p:cNvPr>
          <p:cNvPicPr>
            <a:picLocks noChangeAspect="1"/>
          </p:cNvPicPr>
          <p:nvPr/>
        </p:nvPicPr>
        <p:blipFill>
          <a:blip r:embed="rId2"/>
          <a:stretch>
            <a:fillRect/>
          </a:stretch>
        </p:blipFill>
        <p:spPr>
          <a:xfrm>
            <a:off x="0" y="1438"/>
            <a:ext cx="12192000" cy="6855124"/>
          </a:xfrm>
          <a:prstGeom prst="rect">
            <a:avLst/>
          </a:prstGeom>
        </p:spPr>
      </p:pic>
    </p:spTree>
    <p:extLst>
      <p:ext uri="{BB962C8B-B14F-4D97-AF65-F5344CB8AC3E}">
        <p14:creationId xmlns:p14="http://schemas.microsoft.com/office/powerpoint/2010/main" val="1011408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A1805-4E1D-91E6-A996-604BE2FD71A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5C5C940-5CD6-F559-53EA-BE75190229AD}"/>
              </a:ext>
            </a:extLst>
          </p:cNvPr>
          <p:cNvPicPr>
            <a:picLocks noChangeAspect="1"/>
          </p:cNvPicPr>
          <p:nvPr/>
        </p:nvPicPr>
        <p:blipFill>
          <a:blip r:embed="rId2"/>
          <a:stretch>
            <a:fillRect/>
          </a:stretch>
        </p:blipFill>
        <p:spPr>
          <a:xfrm>
            <a:off x="0" y="288"/>
            <a:ext cx="12192000" cy="6857423"/>
          </a:xfrm>
          <a:prstGeom prst="rect">
            <a:avLst/>
          </a:prstGeom>
        </p:spPr>
      </p:pic>
    </p:spTree>
    <p:extLst>
      <p:ext uri="{BB962C8B-B14F-4D97-AF65-F5344CB8AC3E}">
        <p14:creationId xmlns:p14="http://schemas.microsoft.com/office/powerpoint/2010/main" val="292949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7A974-B88D-D3C8-F2B7-595E2EE3F0B3}"/>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4ED2422A-9ACA-D418-D43F-F7A108C6F437}"/>
              </a:ext>
            </a:extLst>
          </p:cNvPr>
          <p:cNvPicPr>
            <a:picLocks noChangeAspect="1"/>
          </p:cNvPicPr>
          <p:nvPr/>
        </p:nvPicPr>
        <p:blipFill>
          <a:blip r:embed="rId2"/>
          <a:stretch>
            <a:fillRect/>
          </a:stretch>
        </p:blipFill>
        <p:spPr>
          <a:xfrm>
            <a:off x="0" y="39772"/>
            <a:ext cx="12192000" cy="6778456"/>
          </a:xfrm>
          <a:prstGeom prst="rect">
            <a:avLst/>
          </a:prstGeom>
        </p:spPr>
      </p:pic>
    </p:spTree>
    <p:extLst>
      <p:ext uri="{BB962C8B-B14F-4D97-AF65-F5344CB8AC3E}">
        <p14:creationId xmlns:p14="http://schemas.microsoft.com/office/powerpoint/2010/main" val="16599933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9E715-9363-F984-7E3C-CF62953E302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BBC66A85-8BB7-448F-D01D-6C4C44B358C7}"/>
              </a:ext>
            </a:extLst>
          </p:cNvPr>
          <p:cNvPicPr>
            <a:picLocks noChangeAspect="1"/>
          </p:cNvPicPr>
          <p:nvPr/>
        </p:nvPicPr>
        <p:blipFill>
          <a:blip r:embed="rId2"/>
          <a:stretch>
            <a:fillRect/>
          </a:stretch>
        </p:blipFill>
        <p:spPr>
          <a:xfrm>
            <a:off x="0" y="17266"/>
            <a:ext cx="12192000" cy="6823468"/>
          </a:xfrm>
          <a:prstGeom prst="rect">
            <a:avLst/>
          </a:prstGeom>
        </p:spPr>
      </p:pic>
    </p:spTree>
    <p:extLst>
      <p:ext uri="{BB962C8B-B14F-4D97-AF65-F5344CB8AC3E}">
        <p14:creationId xmlns:p14="http://schemas.microsoft.com/office/powerpoint/2010/main" val="32967435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30F75-78D2-63DD-F1C1-7BB99294918A}"/>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414A23AB-2D19-77C5-9E11-F30FC372881B}"/>
              </a:ext>
            </a:extLst>
          </p:cNvPr>
          <p:cNvPicPr>
            <a:picLocks noChangeAspect="1"/>
          </p:cNvPicPr>
          <p:nvPr/>
        </p:nvPicPr>
        <p:blipFill>
          <a:blip r:embed="rId2"/>
          <a:stretch>
            <a:fillRect/>
          </a:stretch>
        </p:blipFill>
        <p:spPr>
          <a:xfrm>
            <a:off x="0" y="8620"/>
            <a:ext cx="12192000" cy="6840760"/>
          </a:xfrm>
          <a:prstGeom prst="rect">
            <a:avLst/>
          </a:prstGeom>
        </p:spPr>
      </p:pic>
    </p:spTree>
    <p:extLst>
      <p:ext uri="{BB962C8B-B14F-4D97-AF65-F5344CB8AC3E}">
        <p14:creationId xmlns:p14="http://schemas.microsoft.com/office/powerpoint/2010/main" val="19355731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770C9-9300-CF32-F31F-17D492D1A1E9}"/>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97C6F1CF-789A-F78A-AC3E-76405B843662}"/>
              </a:ext>
            </a:extLst>
          </p:cNvPr>
          <p:cNvPicPr>
            <a:picLocks noChangeAspect="1"/>
          </p:cNvPicPr>
          <p:nvPr/>
        </p:nvPicPr>
        <p:blipFill>
          <a:blip r:embed="rId2"/>
          <a:stretch>
            <a:fillRect/>
          </a:stretch>
        </p:blipFill>
        <p:spPr>
          <a:xfrm>
            <a:off x="0" y="11545"/>
            <a:ext cx="12192000" cy="6834909"/>
          </a:xfrm>
          <a:prstGeom prst="rect">
            <a:avLst/>
          </a:prstGeom>
        </p:spPr>
      </p:pic>
    </p:spTree>
    <p:extLst>
      <p:ext uri="{BB962C8B-B14F-4D97-AF65-F5344CB8AC3E}">
        <p14:creationId xmlns:p14="http://schemas.microsoft.com/office/powerpoint/2010/main" val="7825900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2DFB9-8EF9-5CA3-CE17-5D9A73AEA114}"/>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CD11F94F-2A0C-ECA9-35F9-9B7AD40B703E}"/>
              </a:ext>
            </a:extLst>
          </p:cNvPr>
          <p:cNvPicPr>
            <a:picLocks noChangeAspect="1"/>
          </p:cNvPicPr>
          <p:nvPr/>
        </p:nvPicPr>
        <p:blipFill>
          <a:blip r:embed="rId2"/>
          <a:stretch>
            <a:fillRect/>
          </a:stretch>
        </p:blipFill>
        <p:spPr>
          <a:xfrm>
            <a:off x="7681" y="0"/>
            <a:ext cx="12176637" cy="6858000"/>
          </a:xfrm>
          <a:prstGeom prst="rect">
            <a:avLst/>
          </a:prstGeom>
        </p:spPr>
      </p:pic>
    </p:spTree>
    <p:extLst>
      <p:ext uri="{BB962C8B-B14F-4D97-AF65-F5344CB8AC3E}">
        <p14:creationId xmlns:p14="http://schemas.microsoft.com/office/powerpoint/2010/main" val="18034101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45F0A-3047-4BD7-7753-5F4CBFE6CE3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E953CEF9-1217-023B-5A58-CEA072E13E41}"/>
              </a:ext>
            </a:extLst>
          </p:cNvPr>
          <p:cNvPicPr>
            <a:picLocks noChangeAspect="1"/>
          </p:cNvPicPr>
          <p:nvPr/>
        </p:nvPicPr>
        <p:blipFill>
          <a:blip r:embed="rId2"/>
          <a:stretch>
            <a:fillRect/>
          </a:stretch>
        </p:blipFill>
        <p:spPr>
          <a:xfrm>
            <a:off x="0" y="4903"/>
            <a:ext cx="12192000" cy="6848193"/>
          </a:xfrm>
          <a:prstGeom prst="rect">
            <a:avLst/>
          </a:prstGeom>
        </p:spPr>
      </p:pic>
    </p:spTree>
    <p:extLst>
      <p:ext uri="{BB962C8B-B14F-4D97-AF65-F5344CB8AC3E}">
        <p14:creationId xmlns:p14="http://schemas.microsoft.com/office/powerpoint/2010/main" val="21563559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6E467-AA3F-6F82-750E-1E03B84A8058}"/>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5D9BD59A-BE8D-EFD2-23BA-83F02172625C}"/>
              </a:ext>
            </a:extLst>
          </p:cNvPr>
          <p:cNvPicPr>
            <a:picLocks noChangeAspect="1"/>
          </p:cNvPicPr>
          <p:nvPr/>
        </p:nvPicPr>
        <p:blipFill>
          <a:blip r:embed="rId2"/>
          <a:stretch>
            <a:fillRect/>
          </a:stretch>
        </p:blipFill>
        <p:spPr>
          <a:xfrm>
            <a:off x="0" y="3761"/>
            <a:ext cx="12192000" cy="6850478"/>
          </a:xfrm>
          <a:prstGeom prst="rect">
            <a:avLst/>
          </a:prstGeom>
        </p:spPr>
      </p:pic>
    </p:spTree>
    <p:extLst>
      <p:ext uri="{BB962C8B-B14F-4D97-AF65-F5344CB8AC3E}">
        <p14:creationId xmlns:p14="http://schemas.microsoft.com/office/powerpoint/2010/main" val="10310877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A15FE-6273-20EC-89DC-C038E8D3AB46}"/>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652BF007-172C-FEE7-762C-55DB42EED894}"/>
              </a:ext>
            </a:extLst>
          </p:cNvPr>
          <p:cNvPicPr>
            <a:picLocks noChangeAspect="1"/>
          </p:cNvPicPr>
          <p:nvPr/>
        </p:nvPicPr>
        <p:blipFill>
          <a:blip r:embed="rId2"/>
          <a:srcRect t="1629" r="420"/>
          <a:stretch>
            <a:fillRect/>
          </a:stretch>
        </p:blipFill>
        <p:spPr>
          <a:xfrm>
            <a:off x="20053" y="111760"/>
            <a:ext cx="12100828" cy="6746240"/>
          </a:xfrm>
          <a:prstGeom prst="rect">
            <a:avLst/>
          </a:prstGeom>
        </p:spPr>
      </p:pic>
    </p:spTree>
    <p:extLst>
      <p:ext uri="{BB962C8B-B14F-4D97-AF65-F5344CB8AC3E}">
        <p14:creationId xmlns:p14="http://schemas.microsoft.com/office/powerpoint/2010/main" val="5376016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F5E12-DDEB-B49C-D08F-30A8F126B228}"/>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C8CE4820-264C-B9D3-D01A-D51989769391}"/>
              </a:ext>
            </a:extLst>
          </p:cNvPr>
          <p:cNvPicPr>
            <a:picLocks noChangeAspect="1"/>
          </p:cNvPicPr>
          <p:nvPr/>
        </p:nvPicPr>
        <p:blipFill>
          <a:blip r:embed="rId2"/>
          <a:stretch>
            <a:fillRect/>
          </a:stretch>
        </p:blipFill>
        <p:spPr>
          <a:xfrm>
            <a:off x="14811" y="0"/>
            <a:ext cx="12162378" cy="6858000"/>
          </a:xfrm>
          <a:prstGeom prst="rect">
            <a:avLst/>
          </a:prstGeom>
        </p:spPr>
      </p:pic>
    </p:spTree>
    <p:extLst>
      <p:ext uri="{BB962C8B-B14F-4D97-AF65-F5344CB8AC3E}">
        <p14:creationId xmlns:p14="http://schemas.microsoft.com/office/powerpoint/2010/main" val="25615047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45F79-86BD-2852-168C-AF83D2DE091E}"/>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DAE944A-9A76-ED7D-247B-4919503E1378}"/>
              </a:ext>
            </a:extLst>
          </p:cNvPr>
          <p:cNvPicPr>
            <a:picLocks noChangeAspect="1"/>
          </p:cNvPicPr>
          <p:nvPr/>
        </p:nvPicPr>
        <p:blipFill>
          <a:blip r:embed="rId2"/>
          <a:stretch>
            <a:fillRect/>
          </a:stretch>
        </p:blipFill>
        <p:spPr>
          <a:xfrm>
            <a:off x="12290" y="0"/>
            <a:ext cx="12167420" cy="6858000"/>
          </a:xfrm>
          <a:prstGeom prst="rect">
            <a:avLst/>
          </a:prstGeom>
        </p:spPr>
      </p:pic>
    </p:spTree>
    <p:extLst>
      <p:ext uri="{BB962C8B-B14F-4D97-AF65-F5344CB8AC3E}">
        <p14:creationId xmlns:p14="http://schemas.microsoft.com/office/powerpoint/2010/main" val="18901848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1F9F3-47EC-7F1E-B903-424398DC9441}"/>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D02FFFE6-3D94-8B4D-3526-E3FEBD3FC11B}"/>
              </a:ext>
            </a:extLst>
          </p:cNvPr>
          <p:cNvPicPr>
            <a:picLocks noChangeAspect="1"/>
          </p:cNvPicPr>
          <p:nvPr/>
        </p:nvPicPr>
        <p:blipFill>
          <a:blip r:embed="rId2"/>
          <a:stretch>
            <a:fillRect/>
          </a:stretch>
        </p:blipFill>
        <p:spPr>
          <a:xfrm>
            <a:off x="0" y="8954"/>
            <a:ext cx="12192000" cy="6840091"/>
          </a:xfrm>
          <a:prstGeom prst="rect">
            <a:avLst/>
          </a:prstGeom>
        </p:spPr>
      </p:pic>
    </p:spTree>
    <p:extLst>
      <p:ext uri="{BB962C8B-B14F-4D97-AF65-F5344CB8AC3E}">
        <p14:creationId xmlns:p14="http://schemas.microsoft.com/office/powerpoint/2010/main" val="7815071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E6EDF-56BA-3B7B-2F0C-11FDD84F1EAF}"/>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DE5E6E10-65C5-B746-D394-0942CD1B9DD2}"/>
              </a:ext>
            </a:extLst>
          </p:cNvPr>
          <p:cNvPicPr>
            <a:picLocks noChangeAspect="1"/>
          </p:cNvPicPr>
          <p:nvPr/>
        </p:nvPicPr>
        <p:blipFill>
          <a:blip r:embed="rId2"/>
          <a:stretch>
            <a:fillRect/>
          </a:stretch>
        </p:blipFill>
        <p:spPr>
          <a:xfrm>
            <a:off x="0" y="4333"/>
            <a:ext cx="12192000" cy="6849334"/>
          </a:xfrm>
          <a:prstGeom prst="rect">
            <a:avLst/>
          </a:prstGeom>
        </p:spPr>
      </p:pic>
    </p:spTree>
    <p:extLst>
      <p:ext uri="{BB962C8B-B14F-4D97-AF65-F5344CB8AC3E}">
        <p14:creationId xmlns:p14="http://schemas.microsoft.com/office/powerpoint/2010/main" val="2271575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0513D-83B3-0DC6-675A-853F52DF9687}"/>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A0E422D9-CEA0-3F64-E9CA-16274380C2B6}"/>
              </a:ext>
            </a:extLst>
          </p:cNvPr>
          <p:cNvPicPr>
            <a:picLocks noChangeAspect="1"/>
          </p:cNvPicPr>
          <p:nvPr/>
        </p:nvPicPr>
        <p:blipFill>
          <a:blip r:embed="rId2"/>
          <a:stretch>
            <a:fillRect/>
          </a:stretch>
        </p:blipFill>
        <p:spPr>
          <a:xfrm>
            <a:off x="0" y="10079"/>
            <a:ext cx="12192000" cy="6837841"/>
          </a:xfrm>
          <a:prstGeom prst="rect">
            <a:avLst/>
          </a:prstGeom>
        </p:spPr>
      </p:pic>
    </p:spTree>
    <p:extLst>
      <p:ext uri="{BB962C8B-B14F-4D97-AF65-F5344CB8AC3E}">
        <p14:creationId xmlns:p14="http://schemas.microsoft.com/office/powerpoint/2010/main" val="23603761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44BA6-D4B5-CEF8-15BF-74C9E79531EF}"/>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5DF71304-FF6F-CC02-E550-4610455EF40D}"/>
              </a:ext>
            </a:extLst>
          </p:cNvPr>
          <p:cNvPicPr>
            <a:picLocks noChangeAspect="1"/>
          </p:cNvPicPr>
          <p:nvPr/>
        </p:nvPicPr>
        <p:blipFill>
          <a:blip r:embed="rId2"/>
          <a:stretch>
            <a:fillRect/>
          </a:stretch>
        </p:blipFill>
        <p:spPr>
          <a:xfrm>
            <a:off x="0" y="-37552"/>
            <a:ext cx="12192000" cy="6895552"/>
          </a:xfrm>
          <a:prstGeom prst="rect">
            <a:avLst/>
          </a:prstGeom>
        </p:spPr>
      </p:pic>
    </p:spTree>
    <p:extLst>
      <p:ext uri="{BB962C8B-B14F-4D97-AF65-F5344CB8AC3E}">
        <p14:creationId xmlns:p14="http://schemas.microsoft.com/office/powerpoint/2010/main" val="29231857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01994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7FBB4781-33DE-82AF-D4A7-5CA7E56FB25F}"/>
              </a:ext>
            </a:extLst>
          </p:cNvPr>
          <p:cNvSpPr>
            <a:spLocks noGrp="1"/>
          </p:cNvSpPr>
          <p:nvPr>
            <p:ph type="title"/>
          </p:nvPr>
        </p:nvSpPr>
        <p:spPr>
          <a:xfrm>
            <a:off x="781636" y="828136"/>
            <a:ext cx="10882928" cy="3793743"/>
          </a:xfrm>
        </p:spPr>
        <p:txBody>
          <a:bodyPr/>
          <a:lstStyle/>
          <a:p>
            <a:br>
              <a:rPr lang="fr-CH" sz="2800" dirty="0"/>
            </a:br>
            <a:r>
              <a:rPr lang="fr-CH" sz="2800" dirty="0"/>
              <a:t>Conférence Commission Energie et Climat</a:t>
            </a:r>
            <a:br>
              <a:rPr lang="fr-CH" sz="2800" dirty="0"/>
            </a:br>
            <a:r>
              <a:rPr lang="fr-CH" sz="2800" dirty="0"/>
              <a:t>Salle polyvalente de </a:t>
            </a:r>
            <a:r>
              <a:rPr lang="fr-CH" sz="2800" dirty="0" err="1"/>
              <a:t>Chamoson</a:t>
            </a:r>
            <a:br>
              <a:rPr lang="fr-CH" sz="4000" dirty="0"/>
            </a:br>
            <a:br>
              <a:rPr lang="fr-CH" sz="4000" dirty="0"/>
            </a:br>
            <a:r>
              <a:rPr lang="fr-CH" sz="4000" dirty="0"/>
              <a:t>Mise en </a:t>
            </a:r>
            <a:r>
              <a:rPr lang="fr-CH" sz="4000" dirty="0" err="1"/>
              <a:t>oeuvre</a:t>
            </a:r>
            <a:r>
              <a:rPr lang="fr-CH" sz="4000" dirty="0"/>
              <a:t> de regroupement de consommateurs électriques </a:t>
            </a:r>
            <a:br>
              <a:rPr lang="fr-CH" sz="4000" dirty="0"/>
            </a:br>
            <a:r>
              <a:rPr lang="fr-CH" sz="4000" dirty="0"/>
              <a:t>(RCP, CA, CEL)</a:t>
            </a:r>
          </a:p>
        </p:txBody>
      </p:sp>
      <p:sp>
        <p:nvSpPr>
          <p:cNvPr id="3" name="Espace réservé de la date 2">
            <a:extLst>
              <a:ext uri="{FF2B5EF4-FFF2-40B4-BE49-F238E27FC236}">
                <a16:creationId xmlns:a16="http://schemas.microsoft.com/office/drawing/2014/main" id="{D00BBE08-ACC5-6342-ADA3-311119BFC727}"/>
              </a:ext>
            </a:extLst>
          </p:cNvPr>
          <p:cNvSpPr>
            <a:spLocks noGrp="1"/>
          </p:cNvSpPr>
          <p:nvPr>
            <p:ph type="dt" sz="half" idx="12"/>
          </p:nvPr>
        </p:nvSpPr>
        <p:spPr>
          <a:xfrm>
            <a:off x="872275" y="5395412"/>
            <a:ext cx="10450625" cy="365125"/>
          </a:xfrm>
        </p:spPr>
        <p:txBody>
          <a:bodyPr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800" b="0" i="0" u="none" strike="noStrike" kern="1200" cap="none" spc="0" normalizeH="0" baseline="0" noProof="0" dirty="0">
                <a:ln>
                  <a:noFill/>
                </a:ln>
                <a:solidFill>
                  <a:srgbClr val="C4D7AE"/>
                </a:solidFill>
                <a:effectLst/>
                <a:uLnTx/>
                <a:uFillTx/>
                <a:latin typeface="Verdana" panose="020B0604030504040204" pitchFamily="34" charset="0"/>
                <a:ea typeface="Verdana" panose="020B0604030504040204" pitchFamily="34" charset="0"/>
              </a:rPr>
              <a:t>Mathieu Gasser, Genedis</a:t>
            </a:r>
          </a:p>
        </p:txBody>
      </p:sp>
    </p:spTree>
    <p:extLst>
      <p:ext uri="{BB962C8B-B14F-4D97-AF65-F5344CB8AC3E}">
        <p14:creationId xmlns:p14="http://schemas.microsoft.com/office/powerpoint/2010/main" val="28993710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536D3-CDA8-F82F-9439-48E55F872DFD}"/>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09E61EB5-8000-E3A3-1598-4B0B85F9FF27}"/>
              </a:ext>
            </a:extLst>
          </p:cNvPr>
          <p:cNvSpPr/>
          <p:nvPr/>
        </p:nvSpPr>
        <p:spPr>
          <a:xfrm>
            <a:off x="5657850" y="1326086"/>
            <a:ext cx="5805264" cy="2546841"/>
          </a:xfrm>
          <a:prstGeom prst="rect">
            <a:avLst/>
          </a:prstGeom>
          <a:ln>
            <a:solidFill>
              <a:srgbClr val="FFFFFF"/>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CH" sz="1800" b="0" i="0" u="none" strike="noStrike" kern="1200" cap="none" spc="0" normalizeH="0" baseline="0" noProof="0">
              <a:ln>
                <a:noFill/>
              </a:ln>
              <a:solidFill>
                <a:srgbClr val="C4D7AE"/>
              </a:solidFill>
              <a:effectLst/>
              <a:uLnTx/>
              <a:uFillTx/>
              <a:latin typeface="Verdana" panose="020B0604030504040204"/>
              <a:ea typeface="+mn-ea"/>
              <a:cs typeface="+mn-cs"/>
            </a:endParaRPr>
          </a:p>
        </p:txBody>
      </p:sp>
      <p:sp>
        <p:nvSpPr>
          <p:cNvPr id="2" name="Sous-titre 1">
            <a:extLst>
              <a:ext uri="{FF2B5EF4-FFF2-40B4-BE49-F238E27FC236}">
                <a16:creationId xmlns:a16="http://schemas.microsoft.com/office/drawing/2014/main" id="{ABC85547-55F0-37E5-DD51-D7CECA9B2B54}"/>
              </a:ext>
            </a:extLst>
          </p:cNvPr>
          <p:cNvSpPr>
            <a:spLocks noGrp="1"/>
          </p:cNvSpPr>
          <p:nvPr>
            <p:ph type="subTitle" idx="1"/>
          </p:nvPr>
        </p:nvSpPr>
        <p:spPr>
          <a:xfrm>
            <a:off x="900000" y="481460"/>
            <a:ext cx="10082970" cy="1183032"/>
          </a:xfrm>
        </p:spPr>
        <p:txBody>
          <a:bodyPr/>
          <a:lstStyle/>
          <a:p>
            <a:r>
              <a:rPr lang="fr-CH" dirty="0"/>
              <a:t>Comment maximiser l’autoconsommation ?</a:t>
            </a:r>
          </a:p>
        </p:txBody>
      </p:sp>
      <p:sp>
        <p:nvSpPr>
          <p:cNvPr id="4" name="Espace réservé de la date 3">
            <a:extLst>
              <a:ext uri="{FF2B5EF4-FFF2-40B4-BE49-F238E27FC236}">
                <a16:creationId xmlns:a16="http://schemas.microsoft.com/office/drawing/2014/main" id="{641320B6-0440-66AF-DB04-4092DDFA2B4F}"/>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E4C5EB-9AEF-0748-A65B-98B22BC01681}" type="datetime1">
              <a:rPr kumimoji="0" lang="fr-CH"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14.09.2026</a:t>
            </a:fld>
            <a:endPar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sp>
        <p:nvSpPr>
          <p:cNvPr id="6" name="Espace réservé du numéro de diapositive 5">
            <a:extLst>
              <a:ext uri="{FF2B5EF4-FFF2-40B4-BE49-F238E27FC236}">
                <a16:creationId xmlns:a16="http://schemas.microsoft.com/office/drawing/2014/main" id="{2AF0FFD9-C0CB-3917-DDAB-8F6BC38D52B6}"/>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8E6B75-6DC9-6644-B0E9-564ADDE34A81}" type="slidenum">
              <a:rPr kumimoji="0" lang="fr-FR"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fr-FR"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endParaRPr>
          </a:p>
        </p:txBody>
      </p:sp>
      <p:sp>
        <p:nvSpPr>
          <p:cNvPr id="8" name="ZoneTexte 7">
            <a:extLst>
              <a:ext uri="{FF2B5EF4-FFF2-40B4-BE49-F238E27FC236}">
                <a16:creationId xmlns:a16="http://schemas.microsoft.com/office/drawing/2014/main" id="{CAB8C385-F046-5925-BD03-F648C4763DE3}"/>
              </a:ext>
            </a:extLst>
          </p:cNvPr>
          <p:cNvSpPr txBox="1"/>
          <p:nvPr/>
        </p:nvSpPr>
        <p:spPr>
          <a:xfrm>
            <a:off x="1672436" y="1316561"/>
            <a:ext cx="297350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H" sz="1800" b="1"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2400" b="0"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rPr>
              <a:t>Mobilité Electrique</a:t>
            </a:r>
          </a:p>
        </p:txBody>
      </p:sp>
      <p:pic>
        <p:nvPicPr>
          <p:cNvPr id="9" name="Image 8">
            <a:extLst>
              <a:ext uri="{FF2B5EF4-FFF2-40B4-BE49-F238E27FC236}">
                <a16:creationId xmlns:a16="http://schemas.microsoft.com/office/drawing/2014/main" id="{BA95CEFF-70CD-3F2B-D07F-35E970E774EB}"/>
              </a:ext>
            </a:extLst>
          </p:cNvPr>
          <p:cNvPicPr>
            <a:picLocks noChangeAspect="1"/>
          </p:cNvPicPr>
          <p:nvPr/>
        </p:nvPicPr>
        <p:blipFill>
          <a:blip r:embed="rId2"/>
          <a:stretch>
            <a:fillRect/>
          </a:stretch>
        </p:blipFill>
        <p:spPr>
          <a:xfrm>
            <a:off x="1777211" y="1992740"/>
            <a:ext cx="2075254" cy="1001847"/>
          </a:xfrm>
          <a:prstGeom prst="rect">
            <a:avLst/>
          </a:prstGeom>
        </p:spPr>
      </p:pic>
      <p:pic>
        <p:nvPicPr>
          <p:cNvPr id="10" name="Image 9">
            <a:extLst>
              <a:ext uri="{FF2B5EF4-FFF2-40B4-BE49-F238E27FC236}">
                <a16:creationId xmlns:a16="http://schemas.microsoft.com/office/drawing/2014/main" id="{97FE0B5C-9F6C-56A2-9947-861C843D38C8}"/>
              </a:ext>
            </a:extLst>
          </p:cNvPr>
          <p:cNvPicPr>
            <a:picLocks noChangeAspect="1"/>
          </p:cNvPicPr>
          <p:nvPr/>
        </p:nvPicPr>
        <p:blipFill>
          <a:blip r:embed="rId3"/>
          <a:stretch>
            <a:fillRect/>
          </a:stretch>
        </p:blipFill>
        <p:spPr>
          <a:xfrm>
            <a:off x="7837109" y="2038605"/>
            <a:ext cx="1540053" cy="1568725"/>
          </a:xfrm>
          <a:prstGeom prst="rect">
            <a:avLst/>
          </a:prstGeom>
          <a:noFill/>
        </p:spPr>
      </p:pic>
      <p:pic>
        <p:nvPicPr>
          <p:cNvPr id="11" name="Graphique 10">
            <a:extLst>
              <a:ext uri="{FF2B5EF4-FFF2-40B4-BE49-F238E27FC236}">
                <a16:creationId xmlns:a16="http://schemas.microsoft.com/office/drawing/2014/main" id="{9C69F5ED-6E0C-D6BC-ED40-2750489DE5BD}"/>
              </a:ext>
            </a:extLst>
          </p:cNvPr>
          <p:cNvPicPr>
            <a:picLocks noChangeAspect="1"/>
          </p:cNvPicPr>
          <p:nvPr/>
        </p:nvPicPr>
        <p:blipFill>
          <a:blip>
            <a:extLst>
              <a:ext uri="{96DAC541-7B7A-43D3-8B79-37D633B846F1}">
                <asvg:svgBlip xmlns:asvg="http://schemas.microsoft.com/office/drawing/2016/SVG/main" r:embed="rId4"/>
              </a:ext>
              <a:ext uri="{837473B0-CC2E-450A-ABE3-18F120FF3D39}">
                <a1611:picAttrSrcUrl xmlns:a1611="http://schemas.microsoft.com/office/drawing/2016/11/main" r:id="rId5"/>
              </a:ext>
            </a:extLst>
          </a:blip>
          <a:stretch>
            <a:fillRect/>
          </a:stretch>
        </p:blipFill>
        <p:spPr>
          <a:xfrm>
            <a:off x="2090693" y="4792526"/>
            <a:ext cx="1323865" cy="1226146"/>
          </a:xfrm>
          <a:prstGeom prst="rect">
            <a:avLst/>
          </a:prstGeom>
        </p:spPr>
      </p:pic>
      <p:pic>
        <p:nvPicPr>
          <p:cNvPr id="12" name="Picture 2" descr="Stockage électrique : Alliez Économie et Écologie pour un Avenir Durable">
            <a:extLst>
              <a:ext uri="{FF2B5EF4-FFF2-40B4-BE49-F238E27FC236}">
                <a16:creationId xmlns:a16="http://schemas.microsoft.com/office/drawing/2014/main" id="{87FF2197-4D8B-11B7-2B96-D4A01A7D47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0405" y="4667668"/>
            <a:ext cx="1986757" cy="1488150"/>
          </a:xfrm>
          <a:prstGeom prst="rect">
            <a:avLst/>
          </a:prstGeom>
          <a:noFill/>
          <a:extLst>
            <a:ext uri="{909E8E84-426E-40DD-AFC4-6F175D3DCCD1}">
              <a14:hiddenFill xmlns:a14="http://schemas.microsoft.com/office/drawing/2010/main">
                <a:solidFill>
                  <a:srgbClr val="FFFFFF"/>
                </a:solidFill>
              </a14:hiddenFill>
            </a:ext>
          </a:extLst>
        </p:spPr>
      </p:pic>
      <p:sp>
        <p:nvSpPr>
          <p:cNvPr id="28" name="ZoneTexte 27">
            <a:extLst>
              <a:ext uri="{FF2B5EF4-FFF2-40B4-BE49-F238E27FC236}">
                <a16:creationId xmlns:a16="http://schemas.microsoft.com/office/drawing/2014/main" id="{99925CE7-A563-7A24-A5AD-FC93ECB50522}"/>
              </a:ext>
            </a:extLst>
          </p:cNvPr>
          <p:cNvSpPr txBox="1"/>
          <p:nvPr/>
        </p:nvSpPr>
        <p:spPr>
          <a:xfrm>
            <a:off x="1684283" y="3863414"/>
            <a:ext cx="297350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H" sz="1800" b="1"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2400" b="0"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rPr>
              <a:t>Comportement </a:t>
            </a:r>
          </a:p>
        </p:txBody>
      </p:sp>
      <p:sp>
        <p:nvSpPr>
          <p:cNvPr id="29" name="ZoneTexte 28">
            <a:extLst>
              <a:ext uri="{FF2B5EF4-FFF2-40B4-BE49-F238E27FC236}">
                <a16:creationId xmlns:a16="http://schemas.microsoft.com/office/drawing/2014/main" id="{56CE0175-8517-5472-242A-245FA69002C2}"/>
              </a:ext>
            </a:extLst>
          </p:cNvPr>
          <p:cNvSpPr txBox="1"/>
          <p:nvPr/>
        </p:nvSpPr>
        <p:spPr>
          <a:xfrm>
            <a:off x="7390405" y="3804966"/>
            <a:ext cx="2973509"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H" sz="1800" b="1"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2400" b="0"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rPr>
              <a:t>Stockage et Batteries </a:t>
            </a:r>
          </a:p>
        </p:txBody>
      </p:sp>
      <p:sp>
        <p:nvSpPr>
          <p:cNvPr id="30" name="ZoneTexte 29">
            <a:extLst>
              <a:ext uri="{FF2B5EF4-FFF2-40B4-BE49-F238E27FC236}">
                <a16:creationId xmlns:a16="http://schemas.microsoft.com/office/drawing/2014/main" id="{58EE0221-D2D1-F909-E408-0355645365C7}"/>
              </a:ext>
            </a:extLst>
          </p:cNvPr>
          <p:cNvSpPr txBox="1"/>
          <p:nvPr/>
        </p:nvSpPr>
        <p:spPr>
          <a:xfrm>
            <a:off x="6631241" y="1316561"/>
            <a:ext cx="4538885"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H" sz="1800" b="1"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2400" b="0"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rPr>
              <a:t>Groupements de consommateurs</a:t>
            </a:r>
          </a:p>
        </p:txBody>
      </p:sp>
      <p:cxnSp>
        <p:nvCxnSpPr>
          <p:cNvPr id="32" name="Connecteur droit 31">
            <a:extLst>
              <a:ext uri="{FF2B5EF4-FFF2-40B4-BE49-F238E27FC236}">
                <a16:creationId xmlns:a16="http://schemas.microsoft.com/office/drawing/2014/main" id="{713041D2-E224-B4EC-C21F-59BF77F7DF98}"/>
              </a:ext>
            </a:extLst>
          </p:cNvPr>
          <p:cNvCxnSpPr>
            <a:cxnSpLocks/>
          </p:cNvCxnSpPr>
          <p:nvPr/>
        </p:nvCxnSpPr>
        <p:spPr>
          <a:xfrm>
            <a:off x="5657850" y="1664492"/>
            <a:ext cx="0" cy="479345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E1CD990F-62BF-D781-1E49-6C186DEE8CE7}"/>
              </a:ext>
            </a:extLst>
          </p:cNvPr>
          <p:cNvCxnSpPr/>
          <p:nvPr/>
        </p:nvCxnSpPr>
        <p:spPr>
          <a:xfrm>
            <a:off x="318865" y="3886200"/>
            <a:ext cx="111442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4208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82EEF-A530-C79D-8C89-A34422E62707}"/>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D7A96E0A-A9B2-D23C-C915-85513713E875}"/>
              </a:ext>
            </a:extLst>
          </p:cNvPr>
          <p:cNvSpPr>
            <a:spLocks noGrp="1"/>
          </p:cNvSpPr>
          <p:nvPr>
            <p:ph type="subTitle" idx="1"/>
          </p:nvPr>
        </p:nvSpPr>
        <p:spPr>
          <a:xfrm>
            <a:off x="900000" y="481460"/>
            <a:ext cx="10082970" cy="1183032"/>
          </a:xfrm>
        </p:spPr>
        <p:txBody>
          <a:bodyPr/>
          <a:lstStyle/>
          <a:p>
            <a:r>
              <a:rPr lang="fr-CH" dirty="0"/>
              <a:t>Comment maximiser l’autoconsommation ?</a:t>
            </a:r>
          </a:p>
        </p:txBody>
      </p:sp>
      <p:sp>
        <p:nvSpPr>
          <p:cNvPr id="4" name="Espace réservé de la date 3">
            <a:extLst>
              <a:ext uri="{FF2B5EF4-FFF2-40B4-BE49-F238E27FC236}">
                <a16:creationId xmlns:a16="http://schemas.microsoft.com/office/drawing/2014/main" id="{F49ACBA7-2A22-2A00-ABFA-C1D41E867D4C}"/>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E4C5EB-9AEF-0748-A65B-98B22BC01681}" type="datetime1">
              <a:rPr kumimoji="0" lang="fr-CH"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14.09.2026</a:t>
            </a:fld>
            <a:endPar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sp>
        <p:nvSpPr>
          <p:cNvPr id="6" name="Espace réservé du numéro de diapositive 5">
            <a:extLst>
              <a:ext uri="{FF2B5EF4-FFF2-40B4-BE49-F238E27FC236}">
                <a16:creationId xmlns:a16="http://schemas.microsoft.com/office/drawing/2014/main" id="{8545E77F-33B6-EFB0-092A-2F9FBBB5FC33}"/>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8E6B75-6DC9-6644-B0E9-564ADDE34A81}" type="slidenum">
              <a:rPr kumimoji="0" lang="fr-FR"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fr-FR"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endParaRPr>
          </a:p>
        </p:txBody>
      </p:sp>
      <p:sp>
        <p:nvSpPr>
          <p:cNvPr id="7" name="Textfeld 85">
            <a:extLst>
              <a:ext uri="{FF2B5EF4-FFF2-40B4-BE49-F238E27FC236}">
                <a16:creationId xmlns:a16="http://schemas.microsoft.com/office/drawing/2014/main" id="{4525589F-DB87-F6A0-D152-A2A930A6822F}"/>
              </a:ext>
            </a:extLst>
          </p:cNvPr>
          <p:cNvSpPr txBox="1"/>
          <p:nvPr/>
        </p:nvSpPr>
        <p:spPr>
          <a:xfrm>
            <a:off x="6543779" y="1495592"/>
            <a:ext cx="5391046"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rPr>
              <a:t>RPC selon le droit en vigueur (</a:t>
            </a:r>
            <a:r>
              <a:rPr kumimoji="0" lang="fr-FR" sz="1800" b="1" i="0" u="none" strike="noStrike" kern="1200" cap="none" spc="0" normalizeH="0" baseline="0" noProof="0" dirty="0" err="1">
                <a:ln>
                  <a:noFill/>
                </a:ln>
                <a:solidFill>
                  <a:prstClr val="black"/>
                </a:solidFill>
                <a:effectLst/>
                <a:uLnTx/>
                <a:uFillTx/>
                <a:latin typeface="Arial"/>
                <a:ea typeface="+mn-ea"/>
                <a:cs typeface="+mn-cs"/>
              </a:rPr>
              <a:t>LEne</a:t>
            </a:r>
            <a:r>
              <a:rPr kumimoji="0" lang="fr-FR" sz="1800" b="1" i="0" u="none" strike="noStrike" kern="1200" cap="none" spc="0" normalizeH="0" baseline="0" noProof="0" dirty="0">
                <a:ln>
                  <a:noFill/>
                </a:ln>
                <a:solidFill>
                  <a:prstClr val="black"/>
                </a:solidFill>
                <a:effectLst/>
                <a:uLnTx/>
                <a:uFillTx/>
                <a:latin typeface="Arial"/>
                <a:ea typeface="+mn-ea"/>
                <a:cs typeface="+mn-cs"/>
              </a:rPr>
              <a:t>)</a:t>
            </a: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Mesure et facturation privées</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Un seul compteur GRD pour la RPC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rPr>
              <a:t>RPC virtuelle depuis le 1er janvier 2025 (</a:t>
            </a:r>
            <a:r>
              <a:rPr kumimoji="0" lang="fr-FR" sz="1800" b="1" i="0" u="none" strike="noStrike" kern="1200" cap="none" spc="0" normalizeH="0" baseline="0" noProof="0" dirty="0" err="1">
                <a:ln>
                  <a:noFill/>
                </a:ln>
                <a:solidFill>
                  <a:prstClr val="black"/>
                </a:solidFill>
                <a:effectLst/>
                <a:uLnTx/>
                <a:uFillTx/>
                <a:latin typeface="Arial"/>
                <a:ea typeface="+mn-ea"/>
                <a:cs typeface="+mn-cs"/>
              </a:rPr>
              <a:t>LEne</a:t>
            </a:r>
            <a:r>
              <a:rPr kumimoji="0" lang="fr-FR" sz="1800" b="1" i="0" u="none" strike="noStrike" kern="1200" cap="none" spc="0" normalizeH="0" baseline="0" noProof="0" dirty="0">
                <a:ln>
                  <a:noFill/>
                </a:ln>
                <a:solidFill>
                  <a:prstClr val="black"/>
                </a:solidFill>
                <a:effectLst/>
                <a:uLnTx/>
                <a:uFillTx/>
                <a:latin typeface="Arial"/>
                <a:ea typeface="+mn-ea"/>
                <a:cs typeface="+mn-cs"/>
              </a:rPr>
              <a:t>)</a:t>
            </a: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Mesure par le GRD</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Plusieurs points de mesure possibles</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Utilisation de la ligne de raccordement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Arial"/>
                <a:ea typeface="+mn-ea"/>
                <a:cs typeface="+mn-cs"/>
              </a:rPr>
              <a:t>Communauté énergétique locale (CEL) </a:t>
            </a:r>
            <a:br>
              <a:rPr kumimoji="0" lang="fr-FR" sz="1800" b="1" i="0" u="none" strike="noStrike" kern="1200" cap="none" spc="0" normalizeH="0" baseline="0" noProof="0" dirty="0">
                <a:ln>
                  <a:noFill/>
                </a:ln>
                <a:solidFill>
                  <a:prstClr val="black"/>
                </a:solidFill>
                <a:effectLst/>
                <a:uLnTx/>
                <a:uFillTx/>
                <a:latin typeface="Arial"/>
                <a:ea typeface="+mn-ea"/>
                <a:cs typeface="+mn-cs"/>
              </a:rPr>
            </a:br>
            <a:r>
              <a:rPr kumimoji="0" lang="fr-FR" sz="1800" b="1" i="0" u="none" strike="noStrike" kern="1200" cap="none" spc="0" normalizeH="0" baseline="0" noProof="0" dirty="0">
                <a:ln>
                  <a:noFill/>
                </a:ln>
                <a:solidFill>
                  <a:prstClr val="black"/>
                </a:solidFill>
                <a:effectLst/>
                <a:uLnTx/>
                <a:uFillTx/>
                <a:latin typeface="Arial"/>
                <a:ea typeface="+mn-ea"/>
                <a:cs typeface="+mn-cs"/>
              </a:rPr>
              <a:t>à partir du 1er janvier 2026</a:t>
            </a: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fr-FR" dirty="0">
                <a:solidFill>
                  <a:prstClr val="black"/>
                </a:solidFill>
                <a:latin typeface="Arial"/>
              </a:rPr>
              <a:t>Demande un gestionnaire</a:t>
            </a: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Sont décrits dans la </a:t>
            </a:r>
            <a:r>
              <a:rPr kumimoji="0" lang="fr-FR" sz="1800" b="0" i="0" u="none" strike="noStrike" kern="1200" cap="none" spc="0" normalizeH="0" baseline="0" noProof="0" dirty="0" err="1">
                <a:ln>
                  <a:noFill/>
                </a:ln>
                <a:solidFill>
                  <a:prstClr val="black"/>
                </a:solidFill>
                <a:effectLst/>
                <a:uLnTx/>
                <a:uFillTx/>
                <a:latin typeface="Arial"/>
                <a:ea typeface="+mn-ea"/>
                <a:cs typeface="+mn-cs"/>
              </a:rPr>
              <a:t>LApEl</a:t>
            </a:r>
            <a:r>
              <a:rPr kumimoji="0" lang="fr-FR" sz="1800" b="0" i="0" u="none" strike="noStrike" kern="1200" cap="none" spc="0" normalizeH="0" baseline="0" noProof="0" dirty="0">
                <a:ln>
                  <a:noFill/>
                </a:ln>
                <a:solidFill>
                  <a:prstClr val="black"/>
                </a:solidFill>
                <a:effectLst/>
                <a:uLnTx/>
                <a:uFillTx/>
                <a:latin typeface="Arial"/>
                <a:ea typeface="+mn-ea"/>
                <a:cs typeface="+mn-cs"/>
              </a:rPr>
              <a:t>, et non dans la </a:t>
            </a:r>
            <a:r>
              <a:rPr kumimoji="0" lang="fr-FR" sz="1800" b="0" i="0" u="none" strike="noStrike" kern="1200" cap="none" spc="0" normalizeH="0" baseline="0" noProof="0" dirty="0" err="1">
                <a:ln>
                  <a:noFill/>
                </a:ln>
                <a:solidFill>
                  <a:prstClr val="black"/>
                </a:solidFill>
                <a:effectLst/>
                <a:uLnTx/>
                <a:uFillTx/>
                <a:latin typeface="Arial"/>
                <a:ea typeface="+mn-ea"/>
                <a:cs typeface="+mn-cs"/>
              </a:rPr>
              <a:t>LEne</a:t>
            </a: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Seront introduits à partir de 2026.</a:t>
            </a:r>
          </a:p>
        </p:txBody>
      </p:sp>
      <p:pic>
        <p:nvPicPr>
          <p:cNvPr id="14" name="Grafik 3">
            <a:extLst>
              <a:ext uri="{FF2B5EF4-FFF2-40B4-BE49-F238E27FC236}">
                <a16:creationId xmlns:a16="http://schemas.microsoft.com/office/drawing/2014/main" id="{0B74B200-0426-5839-9428-CAEC5C718C21}"/>
              </a:ext>
            </a:extLst>
          </p:cNvPr>
          <p:cNvPicPr>
            <a:picLocks noChangeAspect="1"/>
          </p:cNvPicPr>
          <p:nvPr/>
        </p:nvPicPr>
        <p:blipFill>
          <a:blip r:embed="rId2"/>
          <a:srcRect b="5662"/>
          <a:stretch>
            <a:fillRect/>
          </a:stretch>
        </p:blipFill>
        <p:spPr>
          <a:xfrm>
            <a:off x="1055688" y="1489431"/>
            <a:ext cx="5391045" cy="4771669"/>
          </a:xfrm>
          <a:prstGeom prst="rect">
            <a:avLst/>
          </a:prstGeom>
        </p:spPr>
      </p:pic>
    </p:spTree>
    <p:extLst>
      <p:ext uri="{BB962C8B-B14F-4D97-AF65-F5344CB8AC3E}">
        <p14:creationId xmlns:p14="http://schemas.microsoft.com/office/powerpoint/2010/main" val="27186407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46C50-06A4-2E96-A4FF-68077CE523F6}"/>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A5E049B9-B3FA-3FEC-F961-5021FFC84F62}"/>
              </a:ext>
            </a:extLst>
          </p:cNvPr>
          <p:cNvSpPr>
            <a:spLocks noGrp="1"/>
          </p:cNvSpPr>
          <p:nvPr>
            <p:ph type="subTitle" idx="1"/>
          </p:nvPr>
        </p:nvSpPr>
        <p:spPr>
          <a:xfrm>
            <a:off x="900000" y="481460"/>
            <a:ext cx="10082970" cy="1183032"/>
          </a:xfrm>
        </p:spPr>
        <p:txBody>
          <a:bodyPr/>
          <a:lstStyle/>
          <a:p>
            <a:r>
              <a:rPr lang="fr-CH" dirty="0"/>
              <a:t>Comment maximiser l’autoconsommation ?</a:t>
            </a:r>
          </a:p>
        </p:txBody>
      </p:sp>
      <p:sp>
        <p:nvSpPr>
          <p:cNvPr id="4" name="Espace réservé de la date 3">
            <a:extLst>
              <a:ext uri="{FF2B5EF4-FFF2-40B4-BE49-F238E27FC236}">
                <a16:creationId xmlns:a16="http://schemas.microsoft.com/office/drawing/2014/main" id="{7A7526F5-8AE2-1AE8-3D7C-20931873D0C5}"/>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E4C5EB-9AEF-0748-A65B-98B22BC01681}" type="datetime1">
              <a:rPr kumimoji="0" lang="fr-CH"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14.09.2026</a:t>
            </a:fld>
            <a:endPar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sp>
        <p:nvSpPr>
          <p:cNvPr id="6" name="Espace réservé du numéro de diapositive 5">
            <a:extLst>
              <a:ext uri="{FF2B5EF4-FFF2-40B4-BE49-F238E27FC236}">
                <a16:creationId xmlns:a16="http://schemas.microsoft.com/office/drawing/2014/main" id="{49B64F3E-300E-1684-00D2-2303E961A4ED}"/>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8E6B75-6DC9-6644-B0E9-564ADDE34A81}" type="slidenum">
              <a:rPr kumimoji="0" lang="fr-FR"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fr-FR"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endParaRPr>
          </a:p>
        </p:txBody>
      </p:sp>
      <p:sp>
        <p:nvSpPr>
          <p:cNvPr id="5" name="Textfeld 9">
            <a:extLst>
              <a:ext uri="{FF2B5EF4-FFF2-40B4-BE49-F238E27FC236}">
                <a16:creationId xmlns:a16="http://schemas.microsoft.com/office/drawing/2014/main" id="{06943BDF-B0E8-84C2-1B0B-33ED5625F2F7}"/>
              </a:ext>
            </a:extLst>
          </p:cNvPr>
          <p:cNvSpPr txBox="1"/>
          <p:nvPr/>
        </p:nvSpPr>
        <p:spPr>
          <a:xfrm>
            <a:off x="7456270" y="1481138"/>
            <a:ext cx="4271767"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Arial"/>
                <a:ea typeface="+mn-ea"/>
                <a:cs typeface="+mn-cs"/>
              </a:rPr>
              <a:t>Une site Internet a été développé en collaboration avec Swissolar afin de soutenir tous les acteurs concernés.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800" b="0" i="0" u="none" strike="noStrike" kern="1200" cap="none" spc="0" normalizeH="0" baseline="0" noProof="0" dirty="0">
                <a:ln>
                  <a:noFill/>
                </a:ln>
                <a:solidFill>
                  <a:prstClr val="black"/>
                </a:solidFill>
                <a:effectLst/>
                <a:uLnTx/>
                <a:uFillTx/>
                <a:latin typeface="Arial"/>
                <a:ea typeface="+mn-ea"/>
                <a:cs typeface="+mn-cs"/>
              </a:rPr>
              <a:t>Des informations, des documents types ainsi que des modèles de contrats sont disponibles sur le site. </a:t>
            </a:r>
            <a:endParaRPr kumimoji="0" lang="fr" sz="1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74C8"/>
              </a:solidFill>
              <a:effectLst/>
              <a:uLnTx/>
              <a:uFillTx/>
              <a:latin typeface="Arial"/>
              <a:ea typeface="+mn-ea"/>
              <a:cs typeface="+mn-cs"/>
              <a:hlinkClick r:id="rId2">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74C8"/>
                </a:solidFill>
                <a:effectLst/>
                <a:uLnTx/>
                <a:uFillTx/>
                <a:latin typeface="Arial"/>
                <a:ea typeface="+mn-ea"/>
                <a:cs typeface="+mn-cs"/>
                <a:hlinkClick r:id="rId3">
                  <a:extLst>
                    <a:ext uri="{A12FA001-AC4F-418D-AE19-62706E023703}">
                      <ahyp:hlinkClr xmlns:ahyp="http://schemas.microsoft.com/office/drawing/2018/hyperlinkcolor" val="tx"/>
                    </a:ext>
                  </a:extLst>
                </a:hlinkClick>
              </a:rPr>
              <a:t>www.electricitelocale.ch</a:t>
            </a:r>
            <a:endParaRPr kumimoji="0" lang="fr-FR" sz="1800" b="0" i="0" u="none" strike="noStrike" kern="1200" cap="none" spc="0" normalizeH="0" baseline="0" noProof="0" dirty="0">
              <a:ln>
                <a:noFill/>
              </a:ln>
              <a:solidFill>
                <a:srgbClr val="0074C8"/>
              </a:solidFill>
              <a:effectLst/>
              <a:uLnTx/>
              <a:uFillTx/>
              <a:latin typeface="Arial"/>
              <a:ea typeface="+mn-ea"/>
              <a:cs typeface="+mn-cs"/>
            </a:endParaRPr>
          </a:p>
        </p:txBody>
      </p:sp>
      <p:pic>
        <p:nvPicPr>
          <p:cNvPr id="9" name="Grafik 6">
            <a:extLst>
              <a:ext uri="{FF2B5EF4-FFF2-40B4-BE49-F238E27FC236}">
                <a16:creationId xmlns:a16="http://schemas.microsoft.com/office/drawing/2014/main" id="{1A451E99-29D3-D141-D00F-898FC706DA95}"/>
              </a:ext>
            </a:extLst>
          </p:cNvPr>
          <p:cNvPicPr>
            <a:picLocks noChangeAspect="1"/>
          </p:cNvPicPr>
          <p:nvPr/>
        </p:nvPicPr>
        <p:blipFill>
          <a:blip r:embed="rId4"/>
          <a:stretch>
            <a:fillRect/>
          </a:stretch>
        </p:blipFill>
        <p:spPr>
          <a:xfrm>
            <a:off x="1063425" y="1481138"/>
            <a:ext cx="6056003" cy="4773696"/>
          </a:xfrm>
          <a:prstGeom prst="rect">
            <a:avLst/>
          </a:prstGeom>
        </p:spPr>
      </p:pic>
    </p:spTree>
    <p:extLst>
      <p:ext uri="{BB962C8B-B14F-4D97-AF65-F5344CB8AC3E}">
        <p14:creationId xmlns:p14="http://schemas.microsoft.com/office/powerpoint/2010/main" val="23253791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E0789-3B3B-774F-0A05-43F389B82854}"/>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136A65A1-BED1-EA81-6EF7-2066BFF4AF11}"/>
              </a:ext>
            </a:extLst>
          </p:cNvPr>
          <p:cNvSpPr>
            <a:spLocks noGrp="1"/>
          </p:cNvSpPr>
          <p:nvPr>
            <p:ph type="subTitle" idx="1"/>
          </p:nvPr>
        </p:nvSpPr>
        <p:spPr>
          <a:xfrm>
            <a:off x="900000" y="481460"/>
            <a:ext cx="10082970" cy="1183032"/>
          </a:xfrm>
        </p:spPr>
        <p:txBody>
          <a:bodyPr/>
          <a:lstStyle/>
          <a:p>
            <a:r>
              <a:rPr lang="fr-CH" dirty="0"/>
              <a:t>Processus de mise en place d’un groupe de consommateurs</a:t>
            </a:r>
          </a:p>
          <a:p>
            <a:endParaRPr lang="fr-CH" sz="1050" dirty="0"/>
          </a:p>
          <a:p>
            <a:r>
              <a:rPr lang="fr-CH" sz="2400" dirty="0"/>
              <a:t>Annonce et faisabilité</a:t>
            </a:r>
            <a:endParaRPr lang="fr-CH" sz="2800" dirty="0"/>
          </a:p>
          <a:p>
            <a:endParaRPr lang="fr-CH" dirty="0"/>
          </a:p>
          <a:p>
            <a:endParaRPr lang="fr-CH" dirty="0"/>
          </a:p>
        </p:txBody>
      </p:sp>
      <p:sp>
        <p:nvSpPr>
          <p:cNvPr id="4" name="Espace réservé de la date 3">
            <a:extLst>
              <a:ext uri="{FF2B5EF4-FFF2-40B4-BE49-F238E27FC236}">
                <a16:creationId xmlns:a16="http://schemas.microsoft.com/office/drawing/2014/main" id="{69F468D7-DBBB-85E2-E812-05507A919ED9}"/>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E4C5EB-9AEF-0748-A65B-98B22BC01681}" type="datetime1">
              <a:rPr kumimoji="0" lang="fr-CH"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14.09.2026</a:t>
            </a:fld>
            <a:endPar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sp>
        <p:nvSpPr>
          <p:cNvPr id="6" name="Espace réservé du numéro de diapositive 5">
            <a:extLst>
              <a:ext uri="{FF2B5EF4-FFF2-40B4-BE49-F238E27FC236}">
                <a16:creationId xmlns:a16="http://schemas.microsoft.com/office/drawing/2014/main" id="{F587BB55-FF72-7889-E0A7-EDF3D57E960E}"/>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8E6B75-6DC9-6644-B0E9-564ADDE34A81}" type="slidenum">
              <a:rPr kumimoji="0" lang="fr-FR"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fr-FR"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endParaRPr>
          </a:p>
        </p:txBody>
      </p:sp>
      <p:graphicFrame>
        <p:nvGraphicFramePr>
          <p:cNvPr id="8" name="Diagramme 7">
            <a:extLst>
              <a:ext uri="{FF2B5EF4-FFF2-40B4-BE49-F238E27FC236}">
                <a16:creationId xmlns:a16="http://schemas.microsoft.com/office/drawing/2014/main" id="{97758DB3-C08B-944F-517B-7E6ABFFF6C7B}"/>
              </a:ext>
            </a:extLst>
          </p:cNvPr>
          <p:cNvGraphicFramePr/>
          <p:nvPr/>
        </p:nvGraphicFramePr>
        <p:xfrm>
          <a:off x="838200" y="2114910"/>
          <a:ext cx="9621736" cy="4241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ZoneTexte 12">
            <a:extLst>
              <a:ext uri="{FF2B5EF4-FFF2-40B4-BE49-F238E27FC236}">
                <a16:creationId xmlns:a16="http://schemas.microsoft.com/office/drawing/2014/main" id="{01192221-A3DF-FA6C-D998-E4C32F097DDC}"/>
              </a:ext>
            </a:extLst>
          </p:cNvPr>
          <p:cNvSpPr txBox="1"/>
          <p:nvPr/>
        </p:nvSpPr>
        <p:spPr>
          <a:xfrm>
            <a:off x="900000" y="2339145"/>
            <a:ext cx="5647449" cy="307777"/>
          </a:xfrm>
          <a:prstGeom prst="rect">
            <a:avLst/>
          </a:prstGeom>
          <a:solidFill>
            <a:schemeClr val="tx1"/>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rPr>
              <a:t>Demandeur</a:t>
            </a:r>
            <a:endParaRPr kumimoji="0" lang="fr-CH" sz="1200" b="1"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endParaRPr>
          </a:p>
        </p:txBody>
      </p:sp>
      <p:sp>
        <p:nvSpPr>
          <p:cNvPr id="16" name="ZoneTexte 15">
            <a:extLst>
              <a:ext uri="{FF2B5EF4-FFF2-40B4-BE49-F238E27FC236}">
                <a16:creationId xmlns:a16="http://schemas.microsoft.com/office/drawing/2014/main" id="{8D077BEC-54B2-28A1-F586-D2BD5B99133C}"/>
              </a:ext>
            </a:extLst>
          </p:cNvPr>
          <p:cNvSpPr txBox="1"/>
          <p:nvPr/>
        </p:nvSpPr>
        <p:spPr>
          <a:xfrm>
            <a:off x="7373822" y="2340530"/>
            <a:ext cx="3609148" cy="307777"/>
          </a:xfrm>
          <a:prstGeom prst="rect">
            <a:avLst/>
          </a:prstGeom>
          <a:solidFill>
            <a:schemeClr val="bg1"/>
          </a:solidFill>
          <a:ln>
            <a:solidFill>
              <a:schemeClr val="bg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C4D7AE"/>
                </a:solidFill>
                <a:effectLst/>
                <a:uLnTx/>
                <a:uFillTx/>
                <a:latin typeface="Calibri" panose="020F0502020204030204" pitchFamily="34" charset="0"/>
                <a:ea typeface="+mn-ea"/>
                <a:cs typeface="Calibri" panose="020F0502020204030204" pitchFamily="34" charset="0"/>
              </a:rPr>
              <a:t>Genedis</a:t>
            </a:r>
            <a:endParaRPr kumimoji="0" lang="fr-CH" sz="1200" b="1" i="0" u="none" strike="noStrike" kern="1200" cap="none" spc="0" normalizeH="0" baseline="0" noProof="0" dirty="0">
              <a:ln>
                <a:noFill/>
              </a:ln>
              <a:solidFill>
                <a:srgbClr val="C4D7A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5234886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5D206-A5D2-B8E9-07A3-6659062CC632}"/>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1DB40FD4-29FF-4B50-F17C-C1657C6C3FB7}"/>
              </a:ext>
            </a:extLst>
          </p:cNvPr>
          <p:cNvSpPr>
            <a:spLocks noGrp="1"/>
          </p:cNvSpPr>
          <p:nvPr>
            <p:ph type="subTitle" idx="1"/>
          </p:nvPr>
        </p:nvSpPr>
        <p:spPr>
          <a:xfrm>
            <a:off x="900000" y="481460"/>
            <a:ext cx="10082970" cy="1183032"/>
          </a:xfrm>
        </p:spPr>
        <p:txBody>
          <a:bodyPr/>
          <a:lstStyle/>
          <a:p>
            <a:r>
              <a:rPr lang="fr-CH" dirty="0"/>
              <a:t>Processus de mise en place d’un groupe de consommateurs</a:t>
            </a:r>
          </a:p>
          <a:p>
            <a:endParaRPr lang="fr-CH" sz="1050" dirty="0"/>
          </a:p>
          <a:p>
            <a:r>
              <a:rPr lang="fr-CH" sz="2400" dirty="0"/>
              <a:t>Création du regroupement</a:t>
            </a:r>
            <a:endParaRPr lang="fr-CH" sz="2800" dirty="0"/>
          </a:p>
          <a:p>
            <a:endParaRPr lang="fr-CH" dirty="0"/>
          </a:p>
          <a:p>
            <a:endParaRPr lang="fr-CH" dirty="0"/>
          </a:p>
        </p:txBody>
      </p:sp>
      <p:sp>
        <p:nvSpPr>
          <p:cNvPr id="4" name="Espace réservé de la date 3">
            <a:extLst>
              <a:ext uri="{FF2B5EF4-FFF2-40B4-BE49-F238E27FC236}">
                <a16:creationId xmlns:a16="http://schemas.microsoft.com/office/drawing/2014/main" id="{4682E6A5-F894-3E9A-F14A-DA5908FE1128}"/>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E4C5EB-9AEF-0748-A65B-98B22BC01681}" type="datetime1">
              <a:rPr kumimoji="0" lang="fr-CH"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14.09.2026</a:t>
            </a:fld>
            <a:endPar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sp>
        <p:nvSpPr>
          <p:cNvPr id="6" name="Espace réservé du numéro de diapositive 5">
            <a:extLst>
              <a:ext uri="{FF2B5EF4-FFF2-40B4-BE49-F238E27FC236}">
                <a16:creationId xmlns:a16="http://schemas.microsoft.com/office/drawing/2014/main" id="{99E2D6CB-B509-7F60-C7A0-75F15D708D61}"/>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8E6B75-6DC9-6644-B0E9-564ADDE34A81}" type="slidenum">
              <a:rPr kumimoji="0" lang="fr-FR"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fr-FR"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endParaRPr>
          </a:p>
        </p:txBody>
      </p:sp>
      <p:graphicFrame>
        <p:nvGraphicFramePr>
          <p:cNvPr id="8" name="Diagramme 7">
            <a:extLst>
              <a:ext uri="{FF2B5EF4-FFF2-40B4-BE49-F238E27FC236}">
                <a16:creationId xmlns:a16="http://schemas.microsoft.com/office/drawing/2014/main" id="{73FDEE59-4B7C-141A-8930-4906BA1B1EB4}"/>
              </a:ext>
            </a:extLst>
          </p:cNvPr>
          <p:cNvGraphicFramePr/>
          <p:nvPr/>
        </p:nvGraphicFramePr>
        <p:xfrm>
          <a:off x="838200" y="2114910"/>
          <a:ext cx="9621736" cy="4241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a:extLst>
              <a:ext uri="{FF2B5EF4-FFF2-40B4-BE49-F238E27FC236}">
                <a16:creationId xmlns:a16="http://schemas.microsoft.com/office/drawing/2014/main" id="{DAAF8D76-0192-722C-8D12-D71271FBB622}"/>
              </a:ext>
            </a:extLst>
          </p:cNvPr>
          <p:cNvSpPr txBox="1"/>
          <p:nvPr/>
        </p:nvSpPr>
        <p:spPr>
          <a:xfrm>
            <a:off x="900000" y="2339145"/>
            <a:ext cx="5647449" cy="307777"/>
          </a:xfrm>
          <a:prstGeom prst="rect">
            <a:avLst/>
          </a:prstGeom>
          <a:solidFill>
            <a:schemeClr val="tx1"/>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rPr>
              <a:t>Demandeur</a:t>
            </a:r>
            <a:endParaRPr kumimoji="0" lang="fr-CH" sz="1200" b="1" i="0" u="none" strike="noStrike" kern="1200" cap="none" spc="0" normalizeH="0" baseline="0" noProof="0" dirty="0">
              <a:ln>
                <a:noFill/>
              </a:ln>
              <a:solidFill>
                <a:srgbClr val="093363"/>
              </a:solidFill>
              <a:effectLst/>
              <a:uLnTx/>
              <a:uFillTx/>
              <a:latin typeface="Calibri" panose="020F0502020204030204" pitchFamily="34" charset="0"/>
              <a:ea typeface="+mn-ea"/>
              <a:cs typeface="Calibri" panose="020F0502020204030204" pitchFamily="34" charset="0"/>
            </a:endParaRPr>
          </a:p>
        </p:txBody>
      </p:sp>
      <p:sp>
        <p:nvSpPr>
          <p:cNvPr id="9" name="ZoneTexte 8">
            <a:extLst>
              <a:ext uri="{FF2B5EF4-FFF2-40B4-BE49-F238E27FC236}">
                <a16:creationId xmlns:a16="http://schemas.microsoft.com/office/drawing/2014/main" id="{571C1820-A218-C4EF-E95D-DC9A1349C147}"/>
              </a:ext>
            </a:extLst>
          </p:cNvPr>
          <p:cNvSpPr txBox="1"/>
          <p:nvPr/>
        </p:nvSpPr>
        <p:spPr>
          <a:xfrm>
            <a:off x="7373822" y="2340530"/>
            <a:ext cx="3609148" cy="307777"/>
          </a:xfrm>
          <a:prstGeom prst="rect">
            <a:avLst/>
          </a:prstGeom>
          <a:solidFill>
            <a:schemeClr val="tx2">
              <a:lumMod val="50000"/>
            </a:schemeClr>
          </a:solidFill>
          <a:ln>
            <a:solidFill>
              <a:schemeClr val="tx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Gestionnaire / Genedis</a:t>
            </a:r>
            <a:endParaRPr kumimoji="0" lang="fr-CH"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4512248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84C27-FB47-EC05-BBFE-3C886890240E}"/>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858844A2-FFEC-3DB9-C491-D2D1897CCC22}"/>
              </a:ext>
            </a:extLst>
          </p:cNvPr>
          <p:cNvSpPr>
            <a:spLocks noGrp="1"/>
          </p:cNvSpPr>
          <p:nvPr>
            <p:ph type="subTitle" idx="1"/>
          </p:nvPr>
        </p:nvSpPr>
        <p:spPr>
          <a:xfrm>
            <a:off x="900000" y="481460"/>
            <a:ext cx="10082970" cy="1183032"/>
          </a:xfrm>
        </p:spPr>
        <p:txBody>
          <a:bodyPr/>
          <a:lstStyle/>
          <a:p>
            <a:r>
              <a:rPr lang="fr-CH" dirty="0"/>
              <a:t>Processus de mise en place d’un groupe de consommateurs</a:t>
            </a:r>
          </a:p>
          <a:p>
            <a:endParaRPr lang="fr-CH" sz="1050" dirty="0"/>
          </a:p>
          <a:p>
            <a:r>
              <a:rPr lang="fr-CH" sz="2400" dirty="0"/>
              <a:t>Gestion et facturation</a:t>
            </a:r>
            <a:endParaRPr lang="fr-CH" sz="2800" dirty="0"/>
          </a:p>
          <a:p>
            <a:endParaRPr lang="fr-CH" dirty="0"/>
          </a:p>
          <a:p>
            <a:endParaRPr lang="fr-CH" dirty="0"/>
          </a:p>
        </p:txBody>
      </p:sp>
      <p:sp>
        <p:nvSpPr>
          <p:cNvPr id="4" name="Espace réservé de la date 3">
            <a:extLst>
              <a:ext uri="{FF2B5EF4-FFF2-40B4-BE49-F238E27FC236}">
                <a16:creationId xmlns:a16="http://schemas.microsoft.com/office/drawing/2014/main" id="{B412A125-BC8D-2A41-29CD-0AE39A4ECFCD}"/>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E4C5EB-9AEF-0748-A65B-98B22BC01681}" type="datetime1">
              <a:rPr kumimoji="0" lang="fr-CH"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14.09.2026</a:t>
            </a:fld>
            <a:endPar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sp>
        <p:nvSpPr>
          <p:cNvPr id="6" name="Espace réservé du numéro de diapositive 5">
            <a:extLst>
              <a:ext uri="{FF2B5EF4-FFF2-40B4-BE49-F238E27FC236}">
                <a16:creationId xmlns:a16="http://schemas.microsoft.com/office/drawing/2014/main" id="{D7876F55-F62F-0B2D-2871-9E11E0FBF06C}"/>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8E6B75-6DC9-6644-B0E9-564ADDE34A81}" type="slidenum">
              <a:rPr kumimoji="0" lang="fr-FR"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fr-FR"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endParaRPr>
          </a:p>
        </p:txBody>
      </p:sp>
      <p:graphicFrame>
        <p:nvGraphicFramePr>
          <p:cNvPr id="8" name="Diagramme 7">
            <a:extLst>
              <a:ext uri="{FF2B5EF4-FFF2-40B4-BE49-F238E27FC236}">
                <a16:creationId xmlns:a16="http://schemas.microsoft.com/office/drawing/2014/main" id="{6A1C0D30-70BF-A212-880E-A38ACE5E77E1}"/>
              </a:ext>
            </a:extLst>
          </p:cNvPr>
          <p:cNvGraphicFramePr/>
          <p:nvPr/>
        </p:nvGraphicFramePr>
        <p:xfrm>
          <a:off x="838200" y="2114910"/>
          <a:ext cx="9621736" cy="4241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a:extLst>
              <a:ext uri="{FF2B5EF4-FFF2-40B4-BE49-F238E27FC236}">
                <a16:creationId xmlns:a16="http://schemas.microsoft.com/office/drawing/2014/main" id="{7ED71688-559F-D7F0-B4F4-61C5ADAD0D44}"/>
              </a:ext>
            </a:extLst>
          </p:cNvPr>
          <p:cNvSpPr txBox="1"/>
          <p:nvPr/>
        </p:nvSpPr>
        <p:spPr>
          <a:xfrm>
            <a:off x="900000" y="2400915"/>
            <a:ext cx="9701864" cy="307777"/>
          </a:xfrm>
          <a:prstGeom prst="rect">
            <a:avLst/>
          </a:prstGeom>
          <a:solidFill>
            <a:schemeClr val="tx2">
              <a:lumMod val="50000"/>
            </a:schemeClr>
          </a:solidFill>
          <a:ln>
            <a:solidFill>
              <a:schemeClr val="tx1">
                <a:lumMod val="50000"/>
              </a:schemeClr>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Gestionnaire / Genedis</a:t>
            </a:r>
            <a:endParaRPr kumimoji="0" lang="fr-CH"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85116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ous-titre 10">
            <a:extLst>
              <a:ext uri="{FF2B5EF4-FFF2-40B4-BE49-F238E27FC236}">
                <a16:creationId xmlns:a16="http://schemas.microsoft.com/office/drawing/2014/main" id="{9124D184-2680-5059-9EAC-E37C2C31DD06}"/>
              </a:ext>
            </a:extLst>
          </p:cNvPr>
          <p:cNvSpPr>
            <a:spLocks noGrp="1"/>
          </p:cNvSpPr>
          <p:nvPr>
            <p:ph type="subTitle" idx="1"/>
          </p:nvPr>
        </p:nvSpPr>
        <p:spPr>
          <a:xfrm>
            <a:off x="900000" y="481460"/>
            <a:ext cx="4651714" cy="1183032"/>
          </a:xfrm>
        </p:spPr>
        <p:txBody>
          <a:bodyPr>
            <a:normAutofit/>
          </a:bodyPr>
          <a:lstStyle/>
          <a:p>
            <a:r>
              <a:rPr lang="fr-CH" dirty="0"/>
              <a:t>Le compteur «GRD» </a:t>
            </a:r>
          </a:p>
        </p:txBody>
      </p:sp>
      <p:sp>
        <p:nvSpPr>
          <p:cNvPr id="12" name="Espace réservé du texte 11">
            <a:extLst>
              <a:ext uri="{FF2B5EF4-FFF2-40B4-BE49-F238E27FC236}">
                <a16:creationId xmlns:a16="http://schemas.microsoft.com/office/drawing/2014/main" id="{1431D209-A49F-F6C9-28D0-04FE981AB460}"/>
              </a:ext>
            </a:extLst>
          </p:cNvPr>
          <p:cNvSpPr>
            <a:spLocks noGrp="1"/>
          </p:cNvSpPr>
          <p:nvPr>
            <p:ph type="body" sz="quarter" idx="13"/>
          </p:nvPr>
        </p:nvSpPr>
        <p:spPr>
          <a:xfrm>
            <a:off x="900000" y="2083388"/>
            <a:ext cx="4651714" cy="3887106"/>
          </a:xfrm>
        </p:spPr>
        <p:txBody>
          <a:bodyPr>
            <a:normAutofit lnSpcReduction="10000"/>
          </a:bodyPr>
          <a:lstStyle/>
          <a:p>
            <a:pPr marL="342900" indent="-342900">
              <a:spcAft>
                <a:spcPts val="600"/>
              </a:spcAft>
              <a:buFontTx/>
              <a:buChar char="-"/>
            </a:pPr>
            <a:r>
              <a:rPr lang="fr-CH" dirty="0"/>
              <a:t>Permet de mesurer la consommation et la production (</a:t>
            </a:r>
            <a:r>
              <a:rPr lang="fr-CH" dirty="0" err="1"/>
              <a:t>bi-directionnel</a:t>
            </a:r>
            <a:r>
              <a:rPr lang="fr-CH" dirty="0"/>
              <a:t>)</a:t>
            </a:r>
            <a:br>
              <a:rPr lang="fr-CH" dirty="0"/>
            </a:br>
            <a:endParaRPr lang="fr-CH" dirty="0"/>
          </a:p>
          <a:p>
            <a:pPr marL="342900" indent="-342900">
              <a:spcAft>
                <a:spcPts val="600"/>
              </a:spcAft>
              <a:buFontTx/>
              <a:buChar char="-"/>
            </a:pPr>
            <a:r>
              <a:rPr lang="fr-CH" dirty="0"/>
              <a:t>Enregistre et transmet une donnée chaque 15 minutes (fibre optique)</a:t>
            </a:r>
            <a:br>
              <a:rPr lang="fr-CH" dirty="0"/>
            </a:br>
            <a:endParaRPr lang="fr-CH" dirty="0"/>
          </a:p>
          <a:p>
            <a:pPr marL="342900" indent="-342900">
              <a:spcAft>
                <a:spcPts val="600"/>
              </a:spcAft>
              <a:buFontTx/>
              <a:buChar char="-"/>
            </a:pPr>
            <a:r>
              <a:rPr lang="fr-CH" dirty="0"/>
              <a:t>Données accessibles en tout temps par l’espace client</a:t>
            </a:r>
          </a:p>
        </p:txBody>
      </p:sp>
      <p:sp>
        <p:nvSpPr>
          <p:cNvPr id="5" name="Espace réservé de la date 4">
            <a:extLst>
              <a:ext uri="{FF2B5EF4-FFF2-40B4-BE49-F238E27FC236}">
                <a16:creationId xmlns:a16="http://schemas.microsoft.com/office/drawing/2014/main" id="{EFA0C883-0669-E23D-20A7-7EDE0E630B91}"/>
              </a:ext>
            </a:extLst>
          </p:cNvPr>
          <p:cNvSpPr>
            <a:spLocks noGrp="1"/>
          </p:cNvSpPr>
          <p:nvPr>
            <p:ph type="dt" sz="half" idx="14"/>
          </p:nvPr>
        </p:nvSpPr>
        <p:spPr>
          <a:xfrm>
            <a:off x="9592154" y="6356350"/>
            <a:ext cx="1162216"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6E4C5EB-9AEF-0748-A65B-98B22BC01681}" type="datetime1">
              <a:rPr kumimoji="0" lang="fr-CH"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14.09.2026</a:t>
            </a:fld>
            <a:endPar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sp>
        <p:nvSpPr>
          <p:cNvPr id="7" name="Espace réservé du numéro de diapositive 6">
            <a:extLst>
              <a:ext uri="{FF2B5EF4-FFF2-40B4-BE49-F238E27FC236}">
                <a16:creationId xmlns:a16="http://schemas.microsoft.com/office/drawing/2014/main" id="{591C8D3D-4B25-31AA-A30B-51C5BED04D1B}"/>
              </a:ext>
            </a:extLst>
          </p:cNvPr>
          <p:cNvSpPr>
            <a:spLocks noGrp="1"/>
          </p:cNvSpPr>
          <p:nvPr>
            <p:ph type="sldNum" sz="quarter" idx="16"/>
          </p:nvPr>
        </p:nvSpPr>
        <p:spPr>
          <a:xfrm>
            <a:off x="10982970" y="6356350"/>
            <a:ext cx="37083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C8E6B75-6DC9-6644-B0E9-564ADDE34A81}" type="slidenum">
              <a:rPr kumimoji="0" lang="fr-FR"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64</a:t>
            </a:fld>
            <a:endParaRPr kumimoji="0" lang="fr-FR"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pic>
        <p:nvPicPr>
          <p:cNvPr id="3" name="Espace réservé du contenu 2" descr="Une image contenant texte, machine, compteur, mur&#10;&#10;Le contenu généré par l’IA peut être incorrect.">
            <a:extLst>
              <a:ext uri="{FF2B5EF4-FFF2-40B4-BE49-F238E27FC236}">
                <a16:creationId xmlns:a16="http://schemas.microsoft.com/office/drawing/2014/main" id="{BECC9AC1-26F6-ADF1-21DF-B4FA87E1CD41}"/>
              </a:ext>
            </a:extLst>
          </p:cNvPr>
          <p:cNvPicPr>
            <a:picLocks noGrp="1" noChangeAspect="1"/>
          </p:cNvPicPr>
          <p:nvPr>
            <p:ph sz="quarter" idx="17"/>
          </p:nvPr>
        </p:nvPicPr>
        <p:blipFill>
          <a:blip r:embed="rId2"/>
          <a:stretch>
            <a:fillRect/>
          </a:stretch>
        </p:blipFill>
        <p:spPr>
          <a:xfrm>
            <a:off x="6401995" y="472494"/>
            <a:ext cx="4645809" cy="5497999"/>
          </a:xfrm>
          <a:noFill/>
        </p:spPr>
      </p:pic>
      <p:sp>
        <p:nvSpPr>
          <p:cNvPr id="2" name="Espace réservé du pied de page 4">
            <a:extLst>
              <a:ext uri="{FF2B5EF4-FFF2-40B4-BE49-F238E27FC236}">
                <a16:creationId xmlns:a16="http://schemas.microsoft.com/office/drawing/2014/main" id="{2A6F0541-9EB5-19A2-F34C-2EDE0851382D}"/>
              </a:ext>
            </a:extLst>
          </p:cNvPr>
          <p:cNvSpPr>
            <a:spLocks noGrp="1"/>
          </p:cNvSpPr>
          <p:nvPr>
            <p:ph type="ftr" sz="quarter" idx="15"/>
          </p:nvPr>
        </p:nvSpPr>
        <p:spPr>
          <a:xfrm>
            <a:off x="2536371" y="6356350"/>
            <a:ext cx="6709238"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rPr>
              <a:t>Conférence </a:t>
            </a:r>
            <a:r>
              <a:rPr kumimoji="0" lang="fr-CH" sz="1000" b="0" i="0" u="none" strike="noStrike" kern="1200" cap="none" spc="0" normalizeH="0" baseline="0" noProof="0" dirty="0" err="1">
                <a:ln>
                  <a:noFill/>
                </a:ln>
                <a:solidFill>
                  <a:srgbClr val="093363"/>
                </a:solidFill>
                <a:effectLst/>
                <a:uLnTx/>
                <a:uFillTx/>
                <a:latin typeface="Verdana" panose="020B0604030504040204" pitchFamily="34" charset="0"/>
                <a:ea typeface="Verdana" panose="020B0604030504040204" pitchFamily="34" charset="0"/>
              </a:rPr>
              <a:t>Innothèque</a:t>
            </a:r>
            <a:r>
              <a:rPr kumimoji="0" lang="fr-CH"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rPr>
              <a:t> – FDV 2025</a:t>
            </a:r>
          </a:p>
        </p:txBody>
      </p:sp>
    </p:spTree>
    <p:extLst>
      <p:ext uri="{BB962C8B-B14F-4D97-AF65-F5344CB8AC3E}">
        <p14:creationId xmlns:p14="http://schemas.microsoft.com/office/powerpoint/2010/main" val="409784051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89EEA-DF9B-C0D0-0BC5-8EEAF23214AF}"/>
            </a:ext>
          </a:extLst>
        </p:cNvPr>
        <p:cNvGrpSpPr/>
        <p:nvPr/>
      </p:nvGrpSpPr>
      <p:grpSpPr>
        <a:xfrm>
          <a:off x="0" y="0"/>
          <a:ext cx="0" cy="0"/>
          <a:chOff x="0" y="0"/>
          <a:chExt cx="0" cy="0"/>
        </a:xfrm>
      </p:grpSpPr>
      <p:sp>
        <p:nvSpPr>
          <p:cNvPr id="11" name="Sous-titre 10">
            <a:extLst>
              <a:ext uri="{FF2B5EF4-FFF2-40B4-BE49-F238E27FC236}">
                <a16:creationId xmlns:a16="http://schemas.microsoft.com/office/drawing/2014/main" id="{CB37AB92-D804-5DC5-5005-64C61C7351A7}"/>
              </a:ext>
            </a:extLst>
          </p:cNvPr>
          <p:cNvSpPr>
            <a:spLocks noGrp="1"/>
          </p:cNvSpPr>
          <p:nvPr>
            <p:ph type="subTitle" idx="1"/>
          </p:nvPr>
        </p:nvSpPr>
        <p:spPr>
          <a:xfrm>
            <a:off x="899999" y="481460"/>
            <a:ext cx="5079381" cy="1183032"/>
          </a:xfrm>
        </p:spPr>
        <p:txBody>
          <a:bodyPr>
            <a:normAutofit/>
          </a:bodyPr>
          <a:lstStyle/>
          <a:p>
            <a:pPr>
              <a:lnSpc>
                <a:spcPct val="90000"/>
              </a:lnSpc>
            </a:pPr>
            <a:r>
              <a:rPr lang="fr-CH" sz="2800" dirty="0"/>
              <a:t>La gestion des flux dans un regroupement</a:t>
            </a:r>
          </a:p>
        </p:txBody>
      </p:sp>
      <p:sp>
        <p:nvSpPr>
          <p:cNvPr id="26" name="Text Placeholder 2">
            <a:extLst>
              <a:ext uri="{FF2B5EF4-FFF2-40B4-BE49-F238E27FC236}">
                <a16:creationId xmlns:a16="http://schemas.microsoft.com/office/drawing/2014/main" id="{7E520E72-6304-4330-67DE-87F399E041A1}"/>
              </a:ext>
            </a:extLst>
          </p:cNvPr>
          <p:cNvSpPr>
            <a:spLocks noGrp="1"/>
          </p:cNvSpPr>
          <p:nvPr>
            <p:ph type="body" sz="quarter" idx="13"/>
          </p:nvPr>
        </p:nvSpPr>
        <p:spPr>
          <a:xfrm>
            <a:off x="899999" y="2083388"/>
            <a:ext cx="5518217" cy="3887106"/>
          </a:xfrm>
        </p:spPr>
        <p:txBody>
          <a:bodyPr>
            <a:normAutofit/>
          </a:bodyPr>
          <a:lstStyle/>
          <a:p>
            <a:pPr>
              <a:spcAft>
                <a:spcPts val="600"/>
              </a:spcAft>
            </a:pPr>
            <a:r>
              <a:rPr lang="en-US" dirty="0"/>
              <a:t>Les flux internes au </a:t>
            </a:r>
            <a:r>
              <a:rPr lang="en-US" dirty="0" err="1"/>
              <a:t>bâtiment</a:t>
            </a:r>
            <a:r>
              <a:rPr lang="en-US" dirty="0"/>
              <a:t> </a:t>
            </a:r>
            <a:r>
              <a:rPr lang="en-US" dirty="0" err="1"/>
              <a:t>ou</a:t>
            </a:r>
            <a:r>
              <a:rPr lang="en-US" dirty="0"/>
              <a:t> RCP</a:t>
            </a:r>
          </a:p>
          <a:p>
            <a:pPr>
              <a:spcAft>
                <a:spcPts val="600"/>
              </a:spcAft>
            </a:pPr>
            <a:endParaRPr lang="en-US" dirty="0"/>
          </a:p>
          <a:p>
            <a:pPr>
              <a:spcAft>
                <a:spcPts val="600"/>
              </a:spcAft>
            </a:pPr>
            <a:endParaRPr lang="en-US" dirty="0"/>
          </a:p>
          <a:p>
            <a:pPr>
              <a:spcAft>
                <a:spcPts val="600"/>
              </a:spcAft>
            </a:pPr>
            <a:r>
              <a:rPr lang="en-US" dirty="0"/>
              <a:t>Les flux internes au </a:t>
            </a:r>
            <a:r>
              <a:rPr lang="en-US" dirty="0" err="1"/>
              <a:t>RCPv</a:t>
            </a:r>
            <a:endParaRPr lang="en-US" dirty="0"/>
          </a:p>
          <a:p>
            <a:pPr>
              <a:spcAft>
                <a:spcPts val="600"/>
              </a:spcAft>
            </a:pPr>
            <a:endParaRPr lang="en-US" dirty="0"/>
          </a:p>
          <a:p>
            <a:pPr>
              <a:spcAft>
                <a:spcPts val="600"/>
              </a:spcAft>
            </a:pPr>
            <a:endParaRPr lang="en-US" dirty="0"/>
          </a:p>
          <a:p>
            <a:pPr>
              <a:spcAft>
                <a:spcPts val="600"/>
              </a:spcAft>
            </a:pPr>
            <a:r>
              <a:rPr lang="en-US" dirty="0"/>
              <a:t>Les flux de la CEL</a:t>
            </a:r>
          </a:p>
          <a:p>
            <a:pPr>
              <a:spcAft>
                <a:spcPts val="600"/>
              </a:spcAft>
            </a:pPr>
            <a:endParaRPr lang="en-US" dirty="0"/>
          </a:p>
          <a:p>
            <a:pPr>
              <a:spcAft>
                <a:spcPts val="600"/>
              </a:spcAft>
            </a:pPr>
            <a:endParaRPr lang="en-US" dirty="0"/>
          </a:p>
          <a:p>
            <a:pPr>
              <a:spcAft>
                <a:spcPts val="600"/>
              </a:spcAft>
            </a:pPr>
            <a:endParaRPr lang="en-US" dirty="0"/>
          </a:p>
          <a:p>
            <a:pPr>
              <a:spcAft>
                <a:spcPts val="600"/>
              </a:spcAft>
            </a:pPr>
            <a:endParaRPr lang="en-US" dirty="0"/>
          </a:p>
        </p:txBody>
      </p:sp>
      <p:sp>
        <p:nvSpPr>
          <p:cNvPr id="5" name="Espace réservé de la date 4">
            <a:extLst>
              <a:ext uri="{FF2B5EF4-FFF2-40B4-BE49-F238E27FC236}">
                <a16:creationId xmlns:a16="http://schemas.microsoft.com/office/drawing/2014/main" id="{EB6D8C33-F26E-F5E8-E73F-08A8237BFB9E}"/>
              </a:ext>
            </a:extLst>
          </p:cNvPr>
          <p:cNvSpPr>
            <a:spLocks noGrp="1"/>
          </p:cNvSpPr>
          <p:nvPr>
            <p:ph type="dt" sz="half" idx="14"/>
          </p:nvPr>
        </p:nvSpPr>
        <p:spPr>
          <a:xfrm>
            <a:off x="9592154" y="6356350"/>
            <a:ext cx="1162216"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6E4C5EB-9AEF-0748-A65B-98B22BC01681}" type="datetime1">
              <a:rPr kumimoji="0" lang="fr-CH"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14.09.2026</a:t>
            </a:fld>
            <a:endPar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sp>
        <p:nvSpPr>
          <p:cNvPr id="7" name="Espace réservé du numéro de diapositive 6">
            <a:extLst>
              <a:ext uri="{FF2B5EF4-FFF2-40B4-BE49-F238E27FC236}">
                <a16:creationId xmlns:a16="http://schemas.microsoft.com/office/drawing/2014/main" id="{E5705E4A-A874-D953-246F-F7DAC5AE6289}"/>
              </a:ext>
            </a:extLst>
          </p:cNvPr>
          <p:cNvSpPr>
            <a:spLocks noGrp="1"/>
          </p:cNvSpPr>
          <p:nvPr>
            <p:ph type="sldNum" sz="quarter" idx="16"/>
          </p:nvPr>
        </p:nvSpPr>
        <p:spPr>
          <a:xfrm>
            <a:off x="10982970" y="6356350"/>
            <a:ext cx="370830" cy="365125"/>
          </a:xfrm>
        </p:spPr>
        <p:txBody>
          <a:bodyPr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C8E6B75-6DC9-6644-B0E9-564ADDE34A81}" type="slidenum">
              <a:rPr kumimoji="0" lang="fr-FR"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65</a:t>
            </a:fld>
            <a:endParaRPr kumimoji="0" lang="fr-FR"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cxnSp>
        <p:nvCxnSpPr>
          <p:cNvPr id="8" name="Connecteur droit 7">
            <a:extLst>
              <a:ext uri="{FF2B5EF4-FFF2-40B4-BE49-F238E27FC236}">
                <a16:creationId xmlns:a16="http://schemas.microsoft.com/office/drawing/2014/main" id="{09DA6528-C22A-C486-6A79-782A2797BBF4}"/>
              </a:ext>
            </a:extLst>
          </p:cNvPr>
          <p:cNvCxnSpPr/>
          <p:nvPr/>
        </p:nvCxnSpPr>
        <p:spPr>
          <a:xfrm>
            <a:off x="1000125" y="1809750"/>
            <a:ext cx="1790700" cy="0"/>
          </a:xfrm>
          <a:prstGeom prst="line">
            <a:avLst/>
          </a:prstGeom>
          <a:ln w="57150">
            <a:solidFill>
              <a:schemeClr val="accent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 name="Connecteur droit 1">
            <a:extLst>
              <a:ext uri="{FF2B5EF4-FFF2-40B4-BE49-F238E27FC236}">
                <a16:creationId xmlns:a16="http://schemas.microsoft.com/office/drawing/2014/main" id="{F9E66DA8-C24A-55B7-7CE0-054BCADCF458}"/>
              </a:ext>
            </a:extLst>
          </p:cNvPr>
          <p:cNvCxnSpPr/>
          <p:nvPr/>
        </p:nvCxnSpPr>
        <p:spPr>
          <a:xfrm>
            <a:off x="1000125" y="3423013"/>
            <a:ext cx="1790700" cy="0"/>
          </a:xfrm>
          <a:prstGeom prst="line">
            <a:avLst/>
          </a:prstGeom>
          <a:ln w="57150">
            <a:solidFill>
              <a:srgbClr val="00B050"/>
            </a:solidFill>
            <a:headEnd type="none" w="med" len="med"/>
            <a:tailEnd type="triangle" w="med" len="med"/>
          </a:ln>
        </p:spPr>
        <p:style>
          <a:lnRef idx="1">
            <a:schemeClr val="dk1"/>
          </a:lnRef>
          <a:fillRef idx="0">
            <a:schemeClr val="dk1"/>
          </a:fillRef>
          <a:effectRef idx="0">
            <a:schemeClr val="dk1"/>
          </a:effectRef>
          <a:fontRef idx="minor">
            <a:schemeClr val="tx1"/>
          </a:fontRef>
        </p:style>
      </p:cxnSp>
      <p:pic>
        <p:nvPicPr>
          <p:cNvPr id="4" name="Image 3">
            <a:extLst>
              <a:ext uri="{FF2B5EF4-FFF2-40B4-BE49-F238E27FC236}">
                <a16:creationId xmlns:a16="http://schemas.microsoft.com/office/drawing/2014/main" id="{641A7CE4-0282-2AC3-5BAE-05CEAAEED105}"/>
              </a:ext>
            </a:extLst>
          </p:cNvPr>
          <p:cNvPicPr>
            <a:picLocks noChangeAspect="1"/>
          </p:cNvPicPr>
          <p:nvPr/>
        </p:nvPicPr>
        <p:blipFill>
          <a:blip r:embed="rId2"/>
          <a:stretch>
            <a:fillRect/>
          </a:stretch>
        </p:blipFill>
        <p:spPr>
          <a:xfrm>
            <a:off x="6647494" y="456558"/>
            <a:ext cx="4204538" cy="5526524"/>
          </a:xfrm>
          <a:prstGeom prst="rect">
            <a:avLst/>
          </a:prstGeom>
        </p:spPr>
      </p:pic>
      <p:cxnSp>
        <p:nvCxnSpPr>
          <p:cNvPr id="9" name="Connecteur droit 8">
            <a:extLst>
              <a:ext uri="{FF2B5EF4-FFF2-40B4-BE49-F238E27FC236}">
                <a16:creationId xmlns:a16="http://schemas.microsoft.com/office/drawing/2014/main" id="{B12EE3E1-A095-A025-1065-B261384A3759}"/>
              </a:ext>
            </a:extLst>
          </p:cNvPr>
          <p:cNvCxnSpPr/>
          <p:nvPr/>
        </p:nvCxnSpPr>
        <p:spPr>
          <a:xfrm>
            <a:off x="1000125" y="4765858"/>
            <a:ext cx="1790700" cy="0"/>
          </a:xfrm>
          <a:prstGeom prst="line">
            <a:avLst/>
          </a:prstGeom>
          <a:ln w="57150">
            <a:solidFill>
              <a:srgbClr val="EF8944"/>
            </a:solidFill>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3" name="Espace réservé du pied de page 4">
            <a:extLst>
              <a:ext uri="{FF2B5EF4-FFF2-40B4-BE49-F238E27FC236}">
                <a16:creationId xmlns:a16="http://schemas.microsoft.com/office/drawing/2014/main" id="{45B11601-0F0E-3532-52A9-6558653FEE40}"/>
              </a:ext>
            </a:extLst>
          </p:cNvPr>
          <p:cNvSpPr>
            <a:spLocks noGrp="1"/>
          </p:cNvSpPr>
          <p:nvPr>
            <p:ph type="ftr" sz="quarter" idx="15"/>
          </p:nvPr>
        </p:nvSpPr>
        <p:spPr>
          <a:xfrm>
            <a:off x="2536371" y="6356350"/>
            <a:ext cx="6709238"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rPr>
              <a:t>Conférence </a:t>
            </a:r>
            <a:r>
              <a:rPr kumimoji="0" lang="fr-CH" sz="1000" b="0" i="0" u="none" strike="noStrike" kern="1200" cap="none" spc="0" normalizeH="0" baseline="0" noProof="0" dirty="0" err="1">
                <a:ln>
                  <a:noFill/>
                </a:ln>
                <a:solidFill>
                  <a:srgbClr val="093363"/>
                </a:solidFill>
                <a:effectLst/>
                <a:uLnTx/>
                <a:uFillTx/>
                <a:latin typeface="Verdana" panose="020B0604030504040204" pitchFamily="34" charset="0"/>
                <a:ea typeface="Verdana" panose="020B0604030504040204" pitchFamily="34" charset="0"/>
              </a:rPr>
              <a:t>Innothèque</a:t>
            </a:r>
            <a:r>
              <a:rPr kumimoji="0" lang="fr-CH"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rPr>
              <a:t> – FDV 2025</a:t>
            </a:r>
          </a:p>
        </p:txBody>
      </p:sp>
    </p:spTree>
    <p:extLst>
      <p:ext uri="{BB962C8B-B14F-4D97-AF65-F5344CB8AC3E}">
        <p14:creationId xmlns:p14="http://schemas.microsoft.com/office/powerpoint/2010/main" val="66091293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A1DC7-21E0-C200-BBD5-20B02BA3F7C6}"/>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993A953A-4209-FE61-5D38-20B266FF10A2}"/>
              </a:ext>
            </a:extLst>
          </p:cNvPr>
          <p:cNvSpPr>
            <a:spLocks noGrp="1"/>
          </p:cNvSpPr>
          <p:nvPr>
            <p:ph type="subTitle" idx="1"/>
          </p:nvPr>
        </p:nvSpPr>
        <p:spPr>
          <a:xfrm>
            <a:off x="899999" y="720000"/>
            <a:ext cx="7186726" cy="5234486"/>
          </a:xfrm>
        </p:spPr>
        <p:txBody>
          <a:bodyPr/>
          <a:lstStyle/>
          <a:p>
            <a:r>
              <a:rPr lang="fr-CH" dirty="0"/>
              <a:t>Community CA</a:t>
            </a:r>
          </a:p>
          <a:p>
            <a:r>
              <a:rPr lang="fr-CH" dirty="0"/>
              <a:t>La solution de gestion</a:t>
            </a:r>
          </a:p>
        </p:txBody>
      </p:sp>
    </p:spTree>
    <p:extLst>
      <p:ext uri="{BB962C8B-B14F-4D97-AF65-F5344CB8AC3E}">
        <p14:creationId xmlns:p14="http://schemas.microsoft.com/office/powerpoint/2010/main" val="11287645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CFF31C0-97A2-A30C-5042-DE5DDD2BC3D4}"/>
              </a:ext>
            </a:extLst>
          </p:cNvPr>
          <p:cNvSpPr>
            <a:spLocks noGrp="1"/>
          </p:cNvSpPr>
          <p:nvPr>
            <p:ph type="title"/>
          </p:nvPr>
        </p:nvSpPr>
        <p:spPr/>
        <p:txBody>
          <a:bodyPr/>
          <a:lstStyle/>
          <a:p>
            <a:r>
              <a:rPr lang="fr-CH" dirty="0"/>
              <a:t>Community CA et CEL</a:t>
            </a:r>
          </a:p>
        </p:txBody>
      </p:sp>
      <p:sp>
        <p:nvSpPr>
          <p:cNvPr id="4" name="Espace réservé de la date 3">
            <a:extLst>
              <a:ext uri="{FF2B5EF4-FFF2-40B4-BE49-F238E27FC236}">
                <a16:creationId xmlns:a16="http://schemas.microsoft.com/office/drawing/2014/main" id="{A607DADB-F029-A047-C624-356B5D36D860}"/>
              </a:ext>
            </a:extLst>
          </p:cNvPr>
          <p:cNvSpPr>
            <a:spLocks noGrp="1"/>
          </p:cNvSpPr>
          <p:nvPr>
            <p:ph type="dt" sz="half"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684B12-E7EA-634E-B242-32AC5B8D5CAC}" type="datetime1">
              <a:rPr kumimoji="0" lang="fr-CH"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14.09.2026</a:t>
            </a:fld>
            <a:endPar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endParaRPr>
          </a:p>
        </p:txBody>
      </p:sp>
      <p:sp>
        <p:nvSpPr>
          <p:cNvPr id="6" name="Espace réservé du numéro de diapositive 5">
            <a:extLst>
              <a:ext uri="{FF2B5EF4-FFF2-40B4-BE49-F238E27FC236}">
                <a16:creationId xmlns:a16="http://schemas.microsoft.com/office/drawing/2014/main" id="{16CF9A40-E71F-6E9C-D80F-4062E2D0629F}"/>
              </a:ext>
            </a:extLst>
          </p:cNvPr>
          <p:cNvSpPr>
            <a:spLocks noGrp="1"/>
          </p:cNvSpPr>
          <p:nvPr>
            <p:ph type="sldNum" sz="quarter" idx="17"/>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8E6B75-6DC9-6644-B0E9-564ADDE34A81}" type="slidenum">
              <a:rPr kumimoji="0" lang="fr-FR" sz="1000" b="0" i="0" u="none" strike="noStrike" kern="1200" cap="none" spc="0" normalizeH="0" baseline="0" noProof="0" smtClean="0">
                <a:ln>
                  <a:noFill/>
                </a:ln>
                <a:solidFill>
                  <a:srgbClr val="093363"/>
                </a:solidFill>
                <a:effectLst/>
                <a:uLnTx/>
                <a:uFillTx/>
                <a:latin typeface="Verdana" panose="020B0604030504040204" pitchFamily="34" charset="0"/>
                <a:ea typeface="Verdan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fr-FR"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endParaRPr>
          </a:p>
        </p:txBody>
      </p:sp>
      <p:pic>
        <p:nvPicPr>
          <p:cNvPr id="11" name="Image 10">
            <a:extLst>
              <a:ext uri="{FF2B5EF4-FFF2-40B4-BE49-F238E27FC236}">
                <a16:creationId xmlns:a16="http://schemas.microsoft.com/office/drawing/2014/main" id="{45FA14DC-FECA-5CA3-2299-F9BF330C90E2}"/>
              </a:ext>
            </a:extLst>
          </p:cNvPr>
          <p:cNvPicPr>
            <a:picLocks noChangeAspect="1"/>
          </p:cNvPicPr>
          <p:nvPr/>
        </p:nvPicPr>
        <p:blipFill>
          <a:blip r:embed="rId2"/>
          <a:stretch>
            <a:fillRect/>
          </a:stretch>
        </p:blipFill>
        <p:spPr>
          <a:xfrm>
            <a:off x="8767315" y="162732"/>
            <a:ext cx="2963115" cy="1824058"/>
          </a:xfrm>
          <a:prstGeom prst="rect">
            <a:avLst/>
          </a:prstGeom>
        </p:spPr>
      </p:pic>
      <p:sp>
        <p:nvSpPr>
          <p:cNvPr id="12" name="Espace réservé du pied de page 4">
            <a:extLst>
              <a:ext uri="{FF2B5EF4-FFF2-40B4-BE49-F238E27FC236}">
                <a16:creationId xmlns:a16="http://schemas.microsoft.com/office/drawing/2014/main" id="{ACAE04A6-69E7-D1D8-FC60-4D51718AB499}"/>
              </a:ext>
            </a:extLst>
          </p:cNvPr>
          <p:cNvSpPr txBox="1">
            <a:spLocks/>
          </p:cNvSpPr>
          <p:nvPr/>
        </p:nvSpPr>
        <p:spPr>
          <a:xfrm>
            <a:off x="2536371" y="6356350"/>
            <a:ext cx="6709238" cy="365125"/>
          </a:xfrm>
          <a:prstGeom prst="rect">
            <a:avLst/>
          </a:prstGeom>
        </p:spPr>
        <p:txBody>
          <a:bodyPr vert="horz" lIns="0" tIns="45720" rIns="0" bIns="45720" rtlCol="0" anchor="ctr"/>
          <a:lstStyle>
            <a:defPPr>
              <a:defRPr lang="fr-FR"/>
            </a:defPPr>
            <a:lvl1pPr marL="0" algn="r" defTabSz="914400" rtl="0" eaLnBrk="1" latinLnBrk="0" hangingPunct="1">
              <a:defRPr sz="1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a:ln>
                  <a:noFill/>
                </a:ln>
                <a:solidFill>
                  <a:srgbClr val="093363"/>
                </a:solidFill>
                <a:effectLst/>
                <a:uLnTx/>
                <a:uFillTx/>
                <a:latin typeface="Verdana" panose="020B0604030504040204" pitchFamily="34" charset="0"/>
                <a:ea typeface="Verdana" panose="020B0604030504040204" pitchFamily="34" charset="0"/>
              </a:rPr>
              <a:t>Conférence Innothèque – FDV 2025</a:t>
            </a:r>
            <a:endParaRPr kumimoji="0" lang="fr-CH" sz="1000" b="0" i="0" u="none" strike="noStrike" kern="1200" cap="none" spc="0" normalizeH="0" baseline="0" noProof="0" dirty="0">
              <a:ln>
                <a:noFill/>
              </a:ln>
              <a:solidFill>
                <a:srgbClr val="093363"/>
              </a:solidFill>
              <a:effectLst/>
              <a:uLnTx/>
              <a:uFillTx/>
              <a:latin typeface="Verdana" panose="020B0604030504040204" pitchFamily="34" charset="0"/>
              <a:ea typeface="Verdana" panose="020B0604030504040204" pitchFamily="34" charset="0"/>
            </a:endParaRPr>
          </a:p>
        </p:txBody>
      </p:sp>
      <p:graphicFrame>
        <p:nvGraphicFramePr>
          <p:cNvPr id="15" name="Tableau 14">
            <a:extLst>
              <a:ext uri="{FF2B5EF4-FFF2-40B4-BE49-F238E27FC236}">
                <a16:creationId xmlns:a16="http://schemas.microsoft.com/office/drawing/2014/main" id="{262B0405-A8AA-8844-1680-00B218357022}"/>
              </a:ext>
            </a:extLst>
          </p:cNvPr>
          <p:cNvGraphicFramePr>
            <a:graphicFrameLocks noGrp="1"/>
          </p:cNvGraphicFramePr>
          <p:nvPr/>
        </p:nvGraphicFramePr>
        <p:xfrm>
          <a:off x="1128441" y="2895173"/>
          <a:ext cx="10030120" cy="1854200"/>
        </p:xfrm>
        <a:graphic>
          <a:graphicData uri="http://schemas.openxmlformats.org/drawingml/2006/table">
            <a:tbl>
              <a:tblPr firstRow="1" bandRow="1">
                <a:tableStyleId>{5C22544A-7EE6-4342-B048-85BDC9FD1C3A}</a:tableStyleId>
              </a:tblPr>
              <a:tblGrid>
                <a:gridCol w="2507530">
                  <a:extLst>
                    <a:ext uri="{9D8B030D-6E8A-4147-A177-3AD203B41FA5}">
                      <a16:colId xmlns:a16="http://schemas.microsoft.com/office/drawing/2014/main" val="3787817649"/>
                    </a:ext>
                  </a:extLst>
                </a:gridCol>
                <a:gridCol w="2155459">
                  <a:extLst>
                    <a:ext uri="{9D8B030D-6E8A-4147-A177-3AD203B41FA5}">
                      <a16:colId xmlns:a16="http://schemas.microsoft.com/office/drawing/2014/main" val="982057608"/>
                    </a:ext>
                  </a:extLst>
                </a:gridCol>
                <a:gridCol w="2321781">
                  <a:extLst>
                    <a:ext uri="{9D8B030D-6E8A-4147-A177-3AD203B41FA5}">
                      <a16:colId xmlns:a16="http://schemas.microsoft.com/office/drawing/2014/main" val="3952387571"/>
                    </a:ext>
                  </a:extLst>
                </a:gridCol>
                <a:gridCol w="3045350">
                  <a:extLst>
                    <a:ext uri="{9D8B030D-6E8A-4147-A177-3AD203B41FA5}">
                      <a16:colId xmlns:a16="http://schemas.microsoft.com/office/drawing/2014/main" val="2122444759"/>
                    </a:ext>
                  </a:extLst>
                </a:gridCol>
              </a:tblGrid>
              <a:tr h="370840">
                <a:tc>
                  <a:txBody>
                    <a:bodyPr/>
                    <a:lstStyle/>
                    <a:p>
                      <a:r>
                        <a:rPr lang="fr-CH" dirty="0"/>
                        <a:t>Modèle</a:t>
                      </a:r>
                    </a:p>
                  </a:txBody>
                  <a:tcPr/>
                </a:tc>
                <a:tc>
                  <a:txBody>
                    <a:bodyPr/>
                    <a:lstStyle/>
                    <a:p>
                      <a:r>
                        <a:rPr lang="fr-CH" dirty="0"/>
                        <a:t>RCP</a:t>
                      </a:r>
                    </a:p>
                  </a:txBody>
                  <a:tcPr/>
                </a:tc>
                <a:tc>
                  <a:txBody>
                    <a:bodyPr/>
                    <a:lstStyle/>
                    <a:p>
                      <a:r>
                        <a:rPr lang="fr-CH" dirty="0" err="1"/>
                        <a:t>RCPv</a:t>
                      </a:r>
                      <a:endParaRPr lang="fr-CH" dirty="0"/>
                    </a:p>
                  </a:txBody>
                  <a:tcPr/>
                </a:tc>
                <a:tc>
                  <a:txBody>
                    <a:bodyPr/>
                    <a:lstStyle/>
                    <a:p>
                      <a:r>
                        <a:rPr lang="fr-CH" dirty="0"/>
                        <a:t>CEL</a:t>
                      </a:r>
                    </a:p>
                  </a:txBody>
                  <a:tcPr/>
                </a:tc>
                <a:extLst>
                  <a:ext uri="{0D108BD9-81ED-4DB2-BD59-A6C34878D82A}">
                    <a16:rowId xmlns:a16="http://schemas.microsoft.com/office/drawing/2014/main" val="823699495"/>
                  </a:ext>
                </a:extLst>
              </a:tr>
              <a:tr h="370840">
                <a:tc>
                  <a:txBody>
                    <a:bodyPr/>
                    <a:lstStyle/>
                    <a:p>
                      <a:r>
                        <a:rPr lang="fr-CH" dirty="0"/>
                        <a:t>Produit Genedis</a:t>
                      </a:r>
                    </a:p>
                  </a:txBody>
                  <a:tcPr/>
                </a:tc>
                <a:tc gridSpan="2">
                  <a:txBody>
                    <a:bodyPr/>
                    <a:lstStyle/>
                    <a:p>
                      <a:pPr algn="ctr"/>
                      <a:r>
                        <a:rPr lang="fr-CH" dirty="0"/>
                        <a:t>Community CA</a:t>
                      </a:r>
                    </a:p>
                  </a:txBody>
                  <a:tcPr/>
                </a:tc>
                <a:tc hMerge="1">
                  <a:txBody>
                    <a:bodyPr/>
                    <a:lstStyle/>
                    <a:p>
                      <a:endParaRPr lang="fr-CH" dirty="0"/>
                    </a:p>
                  </a:txBody>
                  <a:tcPr/>
                </a:tc>
                <a:tc>
                  <a:txBody>
                    <a:bodyPr/>
                    <a:lstStyle/>
                    <a:p>
                      <a:r>
                        <a:rPr lang="fr-CH" dirty="0"/>
                        <a:t>Community CEL</a:t>
                      </a:r>
                    </a:p>
                  </a:txBody>
                  <a:tcPr/>
                </a:tc>
                <a:extLst>
                  <a:ext uri="{0D108BD9-81ED-4DB2-BD59-A6C34878D82A}">
                    <a16:rowId xmlns:a16="http://schemas.microsoft.com/office/drawing/2014/main" val="3495974498"/>
                  </a:ext>
                </a:extLst>
              </a:tr>
              <a:tr h="370840">
                <a:tc>
                  <a:txBody>
                    <a:bodyPr/>
                    <a:lstStyle/>
                    <a:p>
                      <a:r>
                        <a:rPr lang="fr-CH" dirty="0"/>
                        <a:t>Mise en place</a:t>
                      </a:r>
                    </a:p>
                  </a:txBody>
                  <a:tcPr/>
                </a:tc>
                <a:tc gridSpan="2">
                  <a:txBody>
                    <a:bodyPr/>
                    <a:lstStyle/>
                    <a:p>
                      <a:pPr algn="ctr"/>
                      <a:r>
                        <a:rPr lang="fr-CH" dirty="0"/>
                        <a:t>350 CHF</a:t>
                      </a:r>
                    </a:p>
                  </a:txBody>
                  <a:tcPr/>
                </a:tc>
                <a:tc hMerge="1">
                  <a:txBody>
                    <a:bodyPr/>
                    <a:lstStyle/>
                    <a:p>
                      <a:endParaRPr lang="fr-CH" dirty="0"/>
                    </a:p>
                  </a:txBody>
                  <a:tcPr/>
                </a:tc>
                <a:tc>
                  <a:txBody>
                    <a:bodyPr/>
                    <a:lstStyle/>
                    <a:p>
                      <a:r>
                        <a:rPr lang="fr-CH" dirty="0"/>
                        <a:t>800 CHF</a:t>
                      </a:r>
                    </a:p>
                  </a:txBody>
                  <a:tcPr/>
                </a:tc>
                <a:extLst>
                  <a:ext uri="{0D108BD9-81ED-4DB2-BD59-A6C34878D82A}">
                    <a16:rowId xmlns:a16="http://schemas.microsoft.com/office/drawing/2014/main" val="3927912486"/>
                  </a:ext>
                </a:extLst>
              </a:tr>
              <a:tr h="370840">
                <a:tc>
                  <a:txBody>
                    <a:bodyPr/>
                    <a:lstStyle/>
                    <a:p>
                      <a:r>
                        <a:rPr lang="fr-CH" dirty="0"/>
                        <a:t>Gestion</a:t>
                      </a:r>
                    </a:p>
                  </a:txBody>
                  <a:tcPr/>
                </a:tc>
                <a:tc gridSpan="2">
                  <a:txBody>
                    <a:bodyPr/>
                    <a:lstStyle/>
                    <a:p>
                      <a:pPr algn="ctr"/>
                      <a:r>
                        <a:rPr lang="fr-CH" dirty="0"/>
                        <a:t>2.5 CHF/mois/compteur</a:t>
                      </a:r>
                    </a:p>
                  </a:txBody>
                  <a:tcPr/>
                </a:tc>
                <a:tc hMerge="1">
                  <a:txBody>
                    <a:bodyPr/>
                    <a:lstStyle/>
                    <a:p>
                      <a:endParaRPr lang="fr-CH" dirty="0"/>
                    </a:p>
                  </a:txBody>
                  <a:tcPr/>
                </a:tc>
                <a:tc>
                  <a:txBody>
                    <a:bodyPr/>
                    <a:lstStyle/>
                    <a:p>
                      <a:r>
                        <a:rPr lang="fr-CH" dirty="0"/>
                        <a:t>7 CHF/mois/compteur</a:t>
                      </a:r>
                    </a:p>
                  </a:txBody>
                  <a:tcPr/>
                </a:tc>
                <a:extLst>
                  <a:ext uri="{0D108BD9-81ED-4DB2-BD59-A6C34878D82A}">
                    <a16:rowId xmlns:a16="http://schemas.microsoft.com/office/drawing/2014/main" val="1017284436"/>
                  </a:ext>
                </a:extLst>
              </a:tr>
              <a:tr h="370840">
                <a:tc>
                  <a:txBody>
                    <a:bodyPr/>
                    <a:lstStyle/>
                    <a:p>
                      <a:r>
                        <a:rPr lang="fr-CH" dirty="0"/>
                        <a:t>Connexion Internet</a:t>
                      </a:r>
                    </a:p>
                  </a:txBody>
                  <a:tcPr/>
                </a:tc>
                <a:tc gridSpan="2">
                  <a:txBody>
                    <a:bodyPr/>
                    <a:lstStyle/>
                    <a:p>
                      <a:pPr algn="ctr"/>
                      <a:r>
                        <a:rPr lang="fr-CH" dirty="0"/>
                        <a:t>10 CHF/mois</a:t>
                      </a:r>
                    </a:p>
                  </a:txBody>
                  <a:tcPr/>
                </a:tc>
                <a:tc hMerge="1">
                  <a:txBody>
                    <a:bodyPr/>
                    <a:lstStyle/>
                    <a:p>
                      <a:endParaRPr lang="fr-CH" dirty="0"/>
                    </a:p>
                  </a:txBody>
                  <a:tcPr/>
                </a:tc>
                <a:tc>
                  <a:txBody>
                    <a:bodyPr/>
                    <a:lstStyle/>
                    <a:p>
                      <a:r>
                        <a:rPr lang="fr-CH" dirty="0"/>
                        <a:t>10 CHF/mois</a:t>
                      </a:r>
                    </a:p>
                  </a:txBody>
                  <a:tcPr/>
                </a:tc>
                <a:extLst>
                  <a:ext uri="{0D108BD9-81ED-4DB2-BD59-A6C34878D82A}">
                    <a16:rowId xmlns:a16="http://schemas.microsoft.com/office/drawing/2014/main" val="389336679"/>
                  </a:ext>
                </a:extLst>
              </a:tr>
            </a:tbl>
          </a:graphicData>
        </a:graphic>
      </p:graphicFrame>
    </p:spTree>
    <p:extLst>
      <p:ext uri="{BB962C8B-B14F-4D97-AF65-F5344CB8AC3E}">
        <p14:creationId xmlns:p14="http://schemas.microsoft.com/office/powerpoint/2010/main" val="18792945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3382E490-2F0F-8C64-7BDE-BE40AD6B97E4}"/>
              </a:ext>
            </a:extLst>
          </p:cNvPr>
          <p:cNvSpPr>
            <a:spLocks noGrp="1"/>
          </p:cNvSpPr>
          <p:nvPr>
            <p:ph type="subTitle" idx="1"/>
          </p:nvPr>
        </p:nvSpPr>
        <p:spPr>
          <a:xfrm>
            <a:off x="900000" y="1022149"/>
            <a:ext cx="6757106" cy="5234486"/>
          </a:xfrm>
        </p:spPr>
        <p:txBody>
          <a:bodyPr/>
          <a:lstStyle/>
          <a:p>
            <a:r>
              <a:rPr lang="fr-CH" dirty="0"/>
              <a:t>Questions et Echanges</a:t>
            </a:r>
          </a:p>
          <a:p>
            <a:endParaRPr lang="fr-CH" dirty="0"/>
          </a:p>
          <a:p>
            <a:endParaRPr lang="fr-CH" dirty="0"/>
          </a:p>
        </p:txBody>
      </p:sp>
    </p:spTree>
    <p:extLst>
      <p:ext uri="{BB962C8B-B14F-4D97-AF65-F5344CB8AC3E}">
        <p14:creationId xmlns:p14="http://schemas.microsoft.com/office/powerpoint/2010/main" val="40838826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833876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hème Office">
  <a:themeElements>
    <a:clrScheme name="Personnalisé 2">
      <a:dk1>
        <a:srgbClr val="093363"/>
      </a:dk1>
      <a:lt1>
        <a:srgbClr val="C4D7AE"/>
      </a:lt1>
      <a:dk2>
        <a:srgbClr val="003A74"/>
      </a:dk2>
      <a:lt2>
        <a:srgbClr val="C4D7AE"/>
      </a:lt2>
      <a:accent1>
        <a:srgbClr val="003A74"/>
      </a:accent1>
      <a:accent2>
        <a:srgbClr val="C4D7AE"/>
      </a:accent2>
      <a:accent3>
        <a:srgbClr val="E1BABD"/>
      </a:accent3>
      <a:accent4>
        <a:srgbClr val="BDC9D7"/>
      </a:accent4>
      <a:accent5>
        <a:srgbClr val="E7CEC0"/>
      </a:accent5>
      <a:accent6>
        <a:srgbClr val="C4D7AE"/>
      </a:accent6>
      <a:hlink>
        <a:srgbClr val="003A74"/>
      </a:hlink>
      <a:folHlink>
        <a:srgbClr val="003A74"/>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r">
          <a:defRPr sz="1200" b="0" i="0" smtClean="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Présentation Genedis - modèle.pptx" id="{DC1B7591-A6C8-4C38-B2AE-EEC4D11CFC96}" vid="{CB463D98-97C3-43AE-B20E-CD3D384010D5}"/>
    </a:ext>
  </a:ext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914</TotalTime>
  <Words>1889</Words>
  <Application>Microsoft Office PowerPoint</Application>
  <PresentationFormat>Grand écran</PresentationFormat>
  <Paragraphs>313</Paragraphs>
  <Slides>69</Slides>
  <Notes>6</Notes>
  <HiddenSlides>0</HiddenSlides>
  <MMClips>0</MMClips>
  <ScaleCrop>false</ScaleCrop>
  <HeadingPairs>
    <vt:vector size="6" baseType="variant">
      <vt:variant>
        <vt:lpstr>Polices utilisées</vt:lpstr>
      </vt:variant>
      <vt:variant>
        <vt:i4>9</vt:i4>
      </vt:variant>
      <vt:variant>
        <vt:lpstr>Thème</vt:lpstr>
      </vt:variant>
      <vt:variant>
        <vt:i4>3</vt:i4>
      </vt:variant>
      <vt:variant>
        <vt:lpstr>Titres des diapositives</vt:lpstr>
      </vt:variant>
      <vt:variant>
        <vt:i4>69</vt:i4>
      </vt:variant>
    </vt:vector>
  </HeadingPairs>
  <TitlesOfParts>
    <vt:vector size="81" baseType="lpstr">
      <vt:lpstr>Aptos</vt:lpstr>
      <vt:lpstr>Aptos Display</vt:lpstr>
      <vt:lpstr>Arial</vt:lpstr>
      <vt:lpstr>Arial Black</vt:lpstr>
      <vt:lpstr>Calibri</vt:lpstr>
      <vt:lpstr>Helvetica Now Text</vt:lpstr>
      <vt:lpstr>Symbol</vt:lpstr>
      <vt:lpstr>Verdana</vt:lpstr>
      <vt:lpstr>Wingdings</vt:lpstr>
      <vt:lpstr>Thème Office</vt:lpstr>
      <vt:lpstr>1_Thème Office</vt:lpstr>
      <vt:lpstr>8_Office Theme</vt:lpstr>
      <vt:lpstr>BIENVENUE</vt:lpstr>
      <vt:lpstr>Commission Energie &amp; Climat</vt:lpstr>
      <vt:lpstr>Lcene Implications pour la Commune</vt:lpstr>
      <vt:lpstr>Présentation PowerPoint</vt:lpstr>
      <vt:lpstr>Présentation PowerPoint</vt:lpstr>
      <vt:lpstr>Programme de la soirée</vt:lpstr>
      <vt:lpstr>APERO  !</vt:lpstr>
      <vt:lpstr>Présentation PowerPoint</vt:lpstr>
      <vt:lpstr>Raisons de l’électrification</vt:lpstr>
      <vt:lpstr>Production d’électricité par source</vt:lpstr>
      <vt:lpstr>Production photovoltaïque en CH</vt:lpstr>
      <vt:lpstr>Tarifs de reprise de l’électricité</vt:lpstr>
      <vt:lpstr>Intérêt autoconsommation</vt:lpstr>
      <vt:lpstr>Optimisation autoconsommation</vt:lpstr>
      <vt:lpstr>Calculer son autoconsommation</vt:lpstr>
      <vt:lpstr>Electriser sa consommation</vt:lpstr>
      <vt:lpstr>Maximiser le stockage</vt:lpstr>
      <vt:lpstr>Notes sur les batteries</vt:lpstr>
      <vt:lpstr>Optimiser les réglages</vt:lpstr>
      <vt:lpstr>Communautés énergétiques</vt:lpstr>
      <vt:lpstr>Comparaison indicative</vt:lpstr>
      <vt:lpstr>Conclusion</vt:lpstr>
      <vt:lpstr>PV et climat</vt:lpstr>
      <vt:lpstr>Toutes les formes de PV</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Conférence Commission Energie et Climat Salle polyvalente de Chamoson  Mise en oeuvre de regroupement de consommateurs électriques  (RCP, CA, CEL)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Community CA et CEL</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Claude Crittin</dc:creator>
  <cp:lastModifiedBy>Coppey Béatrice</cp:lastModifiedBy>
  <cp:revision>5</cp:revision>
  <dcterms:created xsi:type="dcterms:W3CDTF">2026-09-07T08:11:12Z</dcterms:created>
  <dcterms:modified xsi:type="dcterms:W3CDTF">2026-09-14T10:51:33Z</dcterms:modified>
</cp:coreProperties>
</file>